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0" r:id="rId4"/>
    <p:sldMasterId id="2147484997" r:id="rId5"/>
  </p:sldMasterIdLst>
  <p:notesMasterIdLst>
    <p:notesMasterId r:id="rId108"/>
  </p:notesMasterIdLst>
  <p:handoutMasterIdLst>
    <p:handoutMasterId r:id="rId109"/>
  </p:handoutMasterIdLst>
  <p:sldIdLst>
    <p:sldId id="2147478584" r:id="rId6"/>
    <p:sldId id="3087" r:id="rId7"/>
    <p:sldId id="2147477614" r:id="rId8"/>
    <p:sldId id="10219" r:id="rId9"/>
    <p:sldId id="3093" r:id="rId10"/>
    <p:sldId id="2147478596" r:id="rId11"/>
    <p:sldId id="2147478692" r:id="rId12"/>
    <p:sldId id="2147478591" r:id="rId13"/>
    <p:sldId id="2147478592" r:id="rId14"/>
    <p:sldId id="2147478590" r:id="rId15"/>
    <p:sldId id="2147478593" r:id="rId16"/>
    <p:sldId id="2147478594" r:id="rId17"/>
    <p:sldId id="2147478687" r:id="rId18"/>
    <p:sldId id="2147478597" r:id="rId19"/>
    <p:sldId id="2147482528" r:id="rId20"/>
    <p:sldId id="2147478693" r:id="rId21"/>
    <p:sldId id="2147478598" r:id="rId22"/>
    <p:sldId id="2147482523" r:id="rId23"/>
    <p:sldId id="2147482521" r:id="rId24"/>
    <p:sldId id="2147482522" r:id="rId25"/>
    <p:sldId id="2147478660" r:id="rId26"/>
    <p:sldId id="2147478616" r:id="rId27"/>
    <p:sldId id="2147478633" r:id="rId28"/>
    <p:sldId id="2147478637" r:id="rId29"/>
    <p:sldId id="2147478618" r:id="rId30"/>
    <p:sldId id="2147482526" r:id="rId31"/>
    <p:sldId id="2147478703" r:id="rId32"/>
    <p:sldId id="2147482524" r:id="rId33"/>
    <p:sldId id="2147482525" r:id="rId34"/>
    <p:sldId id="2147478634" r:id="rId35"/>
    <p:sldId id="2147478630" r:id="rId36"/>
    <p:sldId id="2147478639" r:id="rId37"/>
    <p:sldId id="2147478619" r:id="rId38"/>
    <p:sldId id="2147478617" r:id="rId39"/>
    <p:sldId id="2147478636" r:id="rId40"/>
    <p:sldId id="2147478641" r:id="rId41"/>
    <p:sldId id="2147478625" r:id="rId42"/>
    <p:sldId id="2147478640" r:id="rId43"/>
    <p:sldId id="2147478696" r:id="rId44"/>
    <p:sldId id="2147478699" r:id="rId45"/>
    <p:sldId id="2147478712" r:id="rId46"/>
    <p:sldId id="2147478694" r:id="rId47"/>
    <p:sldId id="2147478683" r:id="rId48"/>
    <p:sldId id="2147478661" r:id="rId49"/>
    <p:sldId id="2147478642" r:id="rId50"/>
    <p:sldId id="2147478689" r:id="rId51"/>
    <p:sldId id="2147478645" r:id="rId52"/>
    <p:sldId id="2147478669" r:id="rId53"/>
    <p:sldId id="2147478609" r:id="rId54"/>
    <p:sldId id="2147478717" r:id="rId55"/>
    <p:sldId id="2147478728" r:id="rId56"/>
    <p:sldId id="2147478646" r:id="rId57"/>
    <p:sldId id="2147478727" r:id="rId58"/>
    <p:sldId id="2147478647" r:id="rId59"/>
    <p:sldId id="2147478651" r:id="rId60"/>
    <p:sldId id="2147478652" r:id="rId61"/>
    <p:sldId id="2147478720" r:id="rId62"/>
    <p:sldId id="2147478718" r:id="rId63"/>
    <p:sldId id="2147478653" r:id="rId64"/>
    <p:sldId id="2147478654" r:id="rId65"/>
    <p:sldId id="2147478655" r:id="rId66"/>
    <p:sldId id="2147478708" r:id="rId67"/>
    <p:sldId id="2147478709" r:id="rId68"/>
    <p:sldId id="2147478611" r:id="rId69"/>
    <p:sldId id="2147478705" r:id="rId70"/>
    <p:sldId id="2147478711" r:id="rId71"/>
    <p:sldId id="2147478710" r:id="rId72"/>
    <p:sldId id="2147478662" r:id="rId73"/>
    <p:sldId id="2147478657" r:id="rId74"/>
    <p:sldId id="2147478672" r:id="rId75"/>
    <p:sldId id="2147478648" r:id="rId76"/>
    <p:sldId id="2147478671" r:id="rId77"/>
    <p:sldId id="2147478663" r:id="rId78"/>
    <p:sldId id="2147478700" r:id="rId79"/>
    <p:sldId id="2147478650" r:id="rId80"/>
    <p:sldId id="2147478673" r:id="rId81"/>
    <p:sldId id="2147478600" r:id="rId82"/>
    <p:sldId id="2147478670" r:id="rId83"/>
    <p:sldId id="2147482527" r:id="rId84"/>
    <p:sldId id="2147478675" r:id="rId85"/>
    <p:sldId id="2147478676" r:id="rId86"/>
    <p:sldId id="2147478677" r:id="rId87"/>
    <p:sldId id="2147478679" r:id="rId88"/>
    <p:sldId id="2147478602" r:id="rId89"/>
    <p:sldId id="2147482529" r:id="rId90"/>
    <p:sldId id="2147482532" r:id="rId91"/>
    <p:sldId id="2147482530" r:id="rId92"/>
    <p:sldId id="2147482533" r:id="rId93"/>
    <p:sldId id="2147482531" r:id="rId94"/>
    <p:sldId id="2147478588" r:id="rId95"/>
    <p:sldId id="2147478664" r:id="rId96"/>
    <p:sldId id="2147478665" r:id="rId97"/>
    <p:sldId id="2147478606" r:id="rId98"/>
    <p:sldId id="2147478690" r:id="rId99"/>
    <p:sldId id="2147478668" r:id="rId100"/>
    <p:sldId id="2147478620" r:id="rId101"/>
    <p:sldId id="2147478681" r:id="rId102"/>
    <p:sldId id="2147478680" r:id="rId103"/>
    <p:sldId id="2147478682" r:id="rId104"/>
    <p:sldId id="2147478684" r:id="rId105"/>
    <p:sldId id="2142532304" r:id="rId106"/>
    <p:sldId id="2147477739" r:id="rId10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147478584"/>
            <p14:sldId id="3087"/>
            <p14:sldId id="2147477614"/>
            <p14:sldId id="10219"/>
            <p14:sldId id="3093"/>
          </p14:sldIdLst>
        </p14:section>
        <p14:section name="Project Overview" id="{2CD1F48C-21AC-4075-A5FD-4C74B42DD495}">
          <p14:sldIdLst>
            <p14:sldId id="2147478596"/>
            <p14:sldId id="2147478692"/>
            <p14:sldId id="2147478591"/>
            <p14:sldId id="2147478592"/>
            <p14:sldId id="2147478590"/>
            <p14:sldId id="2147478593"/>
            <p14:sldId id="2147478594"/>
            <p14:sldId id="2147478687"/>
          </p14:sldIdLst>
        </p14:section>
        <p14:section name="Architecture Overview" id="{EE11EE85-B1B4-4EC0-BE2E-45F87487BECE}">
          <p14:sldIdLst>
            <p14:sldId id="2147478597"/>
            <p14:sldId id="2147482528"/>
            <p14:sldId id="2147478693"/>
            <p14:sldId id="2147478598"/>
            <p14:sldId id="2147482523"/>
            <p14:sldId id="2147482521"/>
            <p14:sldId id="2147482522"/>
            <p14:sldId id="2147478660"/>
            <p14:sldId id="2147478616"/>
            <p14:sldId id="2147478633"/>
            <p14:sldId id="2147478637"/>
          </p14:sldIdLst>
        </p14:section>
        <p14:section name="Language understanding" id="{C5FF66AC-9DF1-468A-9A7D-358278103D77}">
          <p14:sldIdLst>
            <p14:sldId id="2147478618"/>
            <p14:sldId id="2147482526"/>
            <p14:sldId id="2147478703"/>
            <p14:sldId id="2147482524"/>
            <p14:sldId id="2147482525"/>
            <p14:sldId id="2147478634"/>
            <p14:sldId id="2147478630"/>
            <p14:sldId id="2147478639"/>
            <p14:sldId id="2147478619"/>
            <p14:sldId id="2147478617"/>
            <p14:sldId id="2147478636"/>
            <p14:sldId id="2147478641"/>
          </p14:sldIdLst>
        </p14:section>
        <p14:section name="AI capabilities" id="{9602483F-86DD-4BF0-B1A5-0F8D249A5C8D}">
          <p14:sldIdLst>
            <p14:sldId id="2147478625"/>
            <p14:sldId id="2147478640"/>
            <p14:sldId id="2147478696"/>
            <p14:sldId id="2147478699"/>
            <p14:sldId id="2147478712"/>
            <p14:sldId id="2147478694"/>
            <p14:sldId id="2147478683"/>
            <p14:sldId id="2147478661"/>
            <p14:sldId id="2147478642"/>
            <p14:sldId id="2147478689"/>
            <p14:sldId id="2147478645"/>
            <p14:sldId id="2147478669"/>
          </p14:sldIdLst>
        </p14:section>
        <p14:section name="Integrations" id="{7D2EB585-189B-4595-95C2-9B2365F9DAB8}">
          <p14:sldIdLst>
            <p14:sldId id="2147478609"/>
            <p14:sldId id="2147478717"/>
            <p14:sldId id="2147478728"/>
            <p14:sldId id="2147478646"/>
            <p14:sldId id="2147478727"/>
            <p14:sldId id="2147478647"/>
            <p14:sldId id="2147478651"/>
            <p14:sldId id="2147478652"/>
            <p14:sldId id="2147478720"/>
          </p14:sldIdLst>
        </p14:section>
        <p14:section name="Channels" id="{1CF3E777-20FD-4755-AC7A-DF35C4F680B8}">
          <p14:sldIdLst>
            <p14:sldId id="2147478718"/>
            <p14:sldId id="2147478653"/>
            <p14:sldId id="2147478654"/>
            <p14:sldId id="2147478655"/>
            <p14:sldId id="2147478708"/>
            <p14:sldId id="2147478709"/>
          </p14:sldIdLst>
        </p14:section>
        <p14:section name="Security, monitoring &amp; governance" id="{24259275-A9C6-44AD-B2EE-8287F1CADBC7}">
          <p14:sldIdLst>
            <p14:sldId id="2147478611"/>
            <p14:sldId id="2147478705"/>
            <p14:sldId id="2147478711"/>
            <p14:sldId id="2147478710"/>
            <p14:sldId id="2147478662"/>
            <p14:sldId id="2147478657"/>
            <p14:sldId id="2147478672"/>
            <p14:sldId id="2147478648"/>
            <p14:sldId id="2147478671"/>
            <p14:sldId id="2147478663"/>
            <p14:sldId id="2147478700"/>
            <p14:sldId id="2147478650"/>
            <p14:sldId id="2147478673"/>
          </p14:sldIdLst>
        </p14:section>
        <p14:section name="Application Lifecycle Management" id="{BFA8B9DB-64D6-43D1-80D1-ED631ADD1447}">
          <p14:sldIdLst>
            <p14:sldId id="2147478600"/>
            <p14:sldId id="2147478670"/>
            <p14:sldId id="2147482527"/>
            <p14:sldId id="2147478675"/>
            <p14:sldId id="2147478676"/>
            <p14:sldId id="2147478677"/>
            <p14:sldId id="2147478679"/>
          </p14:sldIdLst>
        </p14:section>
        <p14:section name="Analytics &amp; KPIs" id="{3180715A-2BB2-49AA-ABA7-4C7E0365F6DB}">
          <p14:sldIdLst>
            <p14:sldId id="2147478602"/>
            <p14:sldId id="2147482529"/>
            <p14:sldId id="2147482532"/>
            <p14:sldId id="2147482530"/>
            <p14:sldId id="2147482533"/>
            <p14:sldId id="2147482531"/>
            <p14:sldId id="2147478588"/>
            <p14:sldId id="2147478664"/>
            <p14:sldId id="2147478665"/>
          </p14:sldIdLst>
        </p14:section>
        <p14:section name="Fit-gap &amp; top requests" id="{16492BF9-B235-42D6-8160-BFA0FD234D79}">
          <p14:sldIdLst>
            <p14:sldId id="2147478606"/>
            <p14:sldId id="2147478690"/>
            <p14:sldId id="2147478668"/>
          </p14:sldIdLst>
        </p14:section>
        <p14:section name="Dynamics 365 Omnichannel (optional)" id="{ACD7D070-A0C3-4EF4-A2FC-8F03ADF6AC48}">
          <p14:sldIdLst>
            <p14:sldId id="2147478620"/>
            <p14:sldId id="2147478681"/>
            <p14:sldId id="2147478680"/>
            <p14:sldId id="2147478682"/>
            <p14:sldId id="2147478684"/>
          </p14:sldIdLst>
        </p14:section>
        <p14:section name="End" id="{8820BFE3-D4FC-4160-86DA-85567D3F27CA}">
          <p14:sldIdLst>
            <p14:sldId id="2142532304"/>
            <p14:sldId id="214747773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42E013-79A1-E06F-BD06-F77B79128252}" name="Veselina Eneva" initials="VE" userId="S::veneva@microsoft.com::8f9a69b8-91b1-4903-801a-6cdb628defa7" providerId="AD"/>
  <p188:author id="{A995842C-C525-6920-467D-6D3405CF1E72}" name="Audrie Gordon" initials="AG" userId="S::audrie@microsoft.com::37905532-f36c-4e24-bce7-96ac70ca5170" providerId="AD"/>
  <p188:author id="{3BA6344F-6803-4A82-F855-3E239AFE18E4}" name="Severin Bock" initials="SB" userId="Severin Bock" providerId="None"/>
  <p188:author id="{629CD356-5326-8D81-2403-50ADFEAB9B29}" name="Vince Angeloni" initials="VA" userId="S::viange@microsoft.com::dfd04b1d-6ff9-445f-8feb-fa5e6ce54e40" providerId="AD"/>
  <p188:author id="{4E784457-3157-27B6-2212-5F96E237CCE8}" name="Neetu Srivastava" initials="NS" userId="S::nesrivastava@microsoft.com::56c54f49-17a0-470c-9687-ab5c738655ac" providerId="AD"/>
  <p188:author id="{50DBE05D-8A23-63D8-75E8-61EA2B493ADF}" name="Diganta Kumar" initials="DK" userId="S::digantak@microsoft.com::1cf519c1-7d01-4387-9c02-8190d9a05082" providerId="AD"/>
  <p188:author id="{96C18E5F-8A79-0B53-BC15-779E6E257183}" name="Remi Dyon" initials="RD" userId="S::remidyon@microsoft.com::65c0f062-4db9-4dde-9d0f-4aac0d54c13f" providerId="AD"/>
  <p188:author id="{19436A71-6289-DAC3-5935-2D0ED3A1B624}" name="Paul Langowski" initials="PL" userId="S::palangow@microsoft.com::1463dfd8-a46d-4816-b6fe-784616dadbf9" providerId="AD"/>
  <p188:author id="{51A80977-D16B-44BF-F2EB-61CFC4E9C667}" name="Peter Swimm" initials="PS" userId="S::peterswimm@microsoft.com::d0d260a2-a118-4791-baf9-dd33bfa8b435" providerId="AD"/>
  <p188:author id="{7FF10B7B-E43B-7161-8F1E-42A5FB711343}" name="Parag Dessai" initials="PD" userId="S::paragdessai@microsoft.com::0d07f866-a1c1-4e49-90d6-4e75a2e82554" providerId="AD"/>
  <p188:author id="{9D3F1B88-585F-7FD7-8FB6-335A8BAEF878}" name="Ramanujam Raghunathan" initials="RR" userId="S::ramara@microsoft.com::166913e9-60d1-4850-b9be-8b0be705d107" providerId="AD"/>
  <p188:author id="{8B13289E-652D-9316-69A1-29BB24FF023C}" name="Jim Lewallen" initials="JL" userId="S::jameslew@microsoft.com::b7a89f54-243d-4b95-8e4b-129243a5ee99" providerId="AD"/>
  <p188:author id="{874911A8-C6C4-3FCF-F408-FF9AAF367C2B}" name="Mike Bonincontri" initials="MB" userId="S::mboninco@microsoft.com::98c61e87-3110-4131-9743-475448c96361" providerId="AD"/>
  <p188:author id="{B60D79B8-0641-D909-5731-867F9BC48679}" name="Adeel Edhi" initials="AE" userId="S::adeeledhi@microsoft.com::64e7d15d-d317-4178-b345-a91fc5cfabd3" providerId="AD"/>
  <p188:author id="{343F0AC0-6250-4799-C610-A4C895B70171}" name="Henry Jammes" initials="HJ" userId="S::hejammes@microsoft.com::5f22554b-fd15-4676-8c82-dc6122af2a80" providerId="AD"/>
  <p188:author id="{954B93C3-2123-2591-66B5-A2930B405BCA}" name="Christopher Lim" initials="CL" userId="S::chrlim@microsoft.com::f968ec5d-ece7-49c7-b2a7-1e73f064a379" providerId="AD"/>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 id="{A1A855D9-3655-3611-D721-1D05ACFA3F07}" name="Eric Pegors" initials="EP" userId="S::epegors@microsoft.com::180bc75c-1203-4cdc-9809-50698c116290" providerId="AD"/>
  <p188:author id="{CC4AB4EA-5A67-C4E2-FB4F-C6FA9979B584}" name="Nikolai Popov" initials="NP" userId="S::nikolaipopov@microsoft.com::6fad8797-b97c-4aa4-92df-3de28f364e2b" providerId="AD"/>
  <p188:author id="{01D663F0-26F9-6E97-705E-48BA964A34AD}" name="Adi Leibowitz" initials="AL" userId="S::adileibowitz@microsoft.com::7ca725d7-e3d2-4863-b386-effa70f453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DBEE"/>
    <a:srgbClr val="191919"/>
    <a:srgbClr val="90E8F4"/>
    <a:srgbClr val="E0F9FC"/>
    <a:srgbClr val="BBF2F9"/>
    <a:srgbClr val="19A17E"/>
    <a:srgbClr val="4ADEFC"/>
    <a:srgbClr val="262626"/>
    <a:srgbClr val="A20000"/>
    <a:srgbClr val="7577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5C0A3-21D0-498D-9B2E-333F2111AAEA}" v="2105" dt="2025-01-21T02:37:14.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42" autoAdjust="0"/>
  </p:normalViewPr>
  <p:slideViewPr>
    <p:cSldViewPr snapToGrid="0">
      <p:cViewPr varScale="1">
        <p:scale>
          <a:sx n="96" d="100"/>
          <a:sy n="96" d="100"/>
        </p:scale>
        <p:origin x="558" y="264"/>
      </p:cViewPr>
      <p:guideLst>
        <p:guide orient="horz" pos="2160"/>
        <p:guide pos="3840"/>
      </p:guideLst>
    </p:cSldViewPr>
  </p:slideViewPr>
  <p:notesTextViewPr>
    <p:cViewPr>
      <p:scale>
        <a:sx n="97" d="100"/>
        <a:sy n="97" d="100"/>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microsoft.com/office/2018/10/relationships/authors" Target="author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viewProps" Target="viewProp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handoutMaster" Target="handoutMasters/handoutMaster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commentAuthors" Target="commentAuthors.xml"/><Relationship Id="rId115" Type="http://schemas.microsoft.com/office/2016/11/relationships/changesInfo" Target="changesInfos/changesInfo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presProps" Target="presProps.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s Aschauer" userId="3c1198eb-2048-484f-8937-6ad3cd2e72bf" providerId="ADAL" clId="{610A13AE-7C05-4FC3-97A2-1BE3B9A50F96}"/>
    <pc:docChg chg="undo custSel addSld modSld sldOrd modSection">
      <pc:chgData name="Andreas Aschauer" userId="3c1198eb-2048-484f-8937-6ad3cd2e72bf" providerId="ADAL" clId="{610A13AE-7C05-4FC3-97A2-1BE3B9A50F96}" dt="2024-03-15T11:30:23.741" v="1301" actId="20577"/>
      <pc:docMkLst>
        <pc:docMk/>
      </pc:docMkLst>
      <pc:sldChg chg="modSp mod">
        <pc:chgData name="Andreas Aschauer" userId="3c1198eb-2048-484f-8937-6ad3cd2e72bf" providerId="ADAL" clId="{610A13AE-7C05-4FC3-97A2-1BE3B9A50F96}" dt="2024-03-14T15:00:50.579" v="58" actId="20577"/>
        <pc:sldMkLst>
          <pc:docMk/>
          <pc:sldMk cId="2717696996" sldId="2147478609"/>
        </pc:sldMkLst>
      </pc:sldChg>
      <pc:sldChg chg="modSp add mod ord">
        <pc:chgData name="Andreas Aschauer" userId="3c1198eb-2048-484f-8937-6ad3cd2e72bf" providerId="ADAL" clId="{610A13AE-7C05-4FC3-97A2-1BE3B9A50F96}" dt="2024-03-15T11:23:17.895" v="980" actId="20577"/>
        <pc:sldMkLst>
          <pc:docMk/>
          <pc:sldMk cId="3903131063" sldId="2147478720"/>
        </pc:sldMkLst>
      </pc:sldChg>
      <pc:sldChg chg="modSp add mod ord">
        <pc:chgData name="Andreas Aschauer" userId="3c1198eb-2048-484f-8937-6ad3cd2e72bf" providerId="ADAL" clId="{610A13AE-7C05-4FC3-97A2-1BE3B9A50F96}" dt="2024-03-15T07:30:33.442" v="808" actId="20577"/>
        <pc:sldMkLst>
          <pc:docMk/>
          <pc:sldMk cId="715782720" sldId="2147478721"/>
        </pc:sldMkLst>
      </pc:sldChg>
      <pc:sldChg chg="addSp delSp modSp add mod ord">
        <pc:chgData name="Andreas Aschauer" userId="3c1198eb-2048-484f-8937-6ad3cd2e72bf" providerId="ADAL" clId="{610A13AE-7C05-4FC3-97A2-1BE3B9A50F96}" dt="2024-03-15T11:29:55.822" v="1229" actId="108"/>
        <pc:sldMkLst>
          <pc:docMk/>
          <pc:sldMk cId="3151031272" sldId="2147478722"/>
        </pc:sldMkLst>
      </pc:sldChg>
      <pc:sldChg chg="addSp delSp modSp add mod ord">
        <pc:chgData name="Andreas Aschauer" userId="3c1198eb-2048-484f-8937-6ad3cd2e72bf" providerId="ADAL" clId="{610A13AE-7C05-4FC3-97A2-1BE3B9A50F96}" dt="2024-03-15T11:30:23.741" v="1301" actId="20577"/>
        <pc:sldMkLst>
          <pc:docMk/>
          <pc:sldMk cId="662219847" sldId="2147478723"/>
        </pc:sldMkLst>
      </pc:sldChg>
    </pc:docChg>
  </pc:docChgLst>
  <pc:docChgLst>
    <pc:chgData name="Henry Jammes" userId="5f22554b-fd15-4676-8c82-dc6122af2a80" providerId="ADAL" clId="{434111D3-796B-4BB0-A370-070974EB9404}"/>
    <pc:docChg chg="undo redo custSel addSld delSld modSld sldOrd modMainMaster addSection delSection modSection">
      <pc:chgData name="Henry Jammes" userId="5f22554b-fd15-4676-8c82-dc6122af2a80" providerId="ADAL" clId="{434111D3-796B-4BB0-A370-070974EB9404}" dt="2023-12-05T23:25:04.349" v="41462" actId="207"/>
      <pc:docMkLst>
        <pc:docMk/>
      </pc:docMkLst>
      <pc:sldChg chg="addSp modSp mod">
        <pc:chgData name="Henry Jammes" userId="5f22554b-fd15-4676-8c82-dc6122af2a80" providerId="ADAL" clId="{434111D3-796B-4BB0-A370-070974EB9404}" dt="2023-12-05T23:25:04.349" v="41462" actId="207"/>
        <pc:sldMkLst>
          <pc:docMk/>
          <pc:sldMk cId="1304563117" sldId="3093"/>
        </pc:sldMkLst>
      </pc:sldChg>
      <pc:sldChg chg="modSp mod ord">
        <pc:chgData name="Henry Jammes" userId="5f22554b-fd15-4676-8c82-dc6122af2a80" providerId="ADAL" clId="{434111D3-796B-4BB0-A370-070974EB9404}" dt="2023-12-01T19:45:20.295" v="30172" actId="20577"/>
        <pc:sldMkLst>
          <pc:docMk/>
          <pc:sldMk cId="1094870920" sldId="10219"/>
        </pc:sldMkLst>
      </pc:sldChg>
      <pc:sldChg chg="addSp delSp modSp del mod">
        <pc:chgData name="Henry Jammes" userId="5f22554b-fd15-4676-8c82-dc6122af2a80" providerId="ADAL" clId="{434111D3-796B-4BB0-A370-070974EB9404}" dt="2023-11-24T17:00:30.728" v="27833" actId="47"/>
        <pc:sldMkLst>
          <pc:docMk/>
          <pc:sldMk cId="1738103016" sldId="2076138222"/>
        </pc:sldMkLst>
      </pc:sldChg>
      <pc:sldChg chg="addSp delSp modSp mod">
        <pc:chgData name="Henry Jammes" userId="5f22554b-fd15-4676-8c82-dc6122af2a80" providerId="ADAL" clId="{434111D3-796B-4BB0-A370-070974EB9404}" dt="2023-10-25T19:13:59.301" v="16007" actId="1035"/>
        <pc:sldMkLst>
          <pc:docMk/>
          <pc:sldMk cId="3650881495" sldId="2147477614"/>
        </pc:sldMkLst>
      </pc:sldChg>
      <pc:sldChg chg="modSp add mod">
        <pc:chgData name="Henry Jammes" userId="5f22554b-fd15-4676-8c82-dc6122af2a80" providerId="ADAL" clId="{434111D3-796B-4BB0-A370-070974EB9404}" dt="2023-12-05T23:16:11.310" v="41406" actId="20577"/>
        <pc:sldMkLst>
          <pc:docMk/>
          <pc:sldMk cId="368935146" sldId="2147477739"/>
        </pc:sldMkLst>
      </pc:sldChg>
      <pc:sldChg chg="addSp delSp modSp mod modAnim">
        <pc:chgData name="Henry Jammes" userId="5f22554b-fd15-4676-8c82-dc6122af2a80" providerId="ADAL" clId="{434111D3-796B-4BB0-A370-070974EB9404}" dt="2023-12-05T23:11:15.901" v="41321" actId="20577"/>
        <pc:sldMkLst>
          <pc:docMk/>
          <pc:sldMk cId="2288237846" sldId="2147478584"/>
        </pc:sldMkLst>
      </pc:sldChg>
      <pc:sldChg chg="modSp mod delCm modCm">
        <pc:chgData name="Henry Jammes" userId="5f22554b-fd15-4676-8c82-dc6122af2a80" providerId="ADAL" clId="{434111D3-796B-4BB0-A370-070974EB9404}" dt="2023-11-14T11:51:40.655" v="22399"/>
        <pc:sldMkLst>
          <pc:docMk/>
          <pc:sldMk cId="2004031996" sldId="2147478588"/>
        </pc:sldMkLst>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04:45.167" v="20409"/>
              <pc2:cmMkLst xmlns:pc2="http://schemas.microsoft.com/office/powerpoint/2019/9/main/command">
                <pc:docMk/>
                <pc:sldMk cId="2004031996" sldId="2147478588"/>
                <pc2:cmMk id="{1172F043-4959-488C-B750-D79EAB180EB1}"/>
              </pc2:cmMkLst>
            </pc226:cmChg>
            <pc226:cmChg xmlns:pc226="http://schemas.microsoft.com/office/powerpoint/2022/06/main/command" chg="del mod modRxn">
              <pc226:chgData name="Henry Jammes" userId="5f22554b-fd15-4676-8c82-dc6122af2a80" providerId="ADAL" clId="{434111D3-796B-4BB0-A370-070974EB9404}" dt="2023-10-25T23:04:43.003" v="20406"/>
              <pc2:cmMkLst xmlns:pc2="http://schemas.microsoft.com/office/powerpoint/2019/9/main/command">
                <pc:docMk/>
                <pc:sldMk cId="2004031996" sldId="2147478588"/>
                <pc2:cmMk id="{F8656A5C-600E-4899-B4FC-5910FA6C224F}"/>
              </pc2:cmMkLst>
            </pc226:cmChg>
            <pc226:cmChg xmlns:pc226="http://schemas.microsoft.com/office/powerpoint/2022/06/main/command" chg="del mod">
              <pc226:chgData name="Henry Jammes" userId="5f22554b-fd15-4676-8c82-dc6122af2a80" providerId="ADAL" clId="{434111D3-796B-4BB0-A370-070974EB9404}" dt="2023-10-25T23:04:44.529" v="20408"/>
              <pc2:cmMkLst xmlns:pc2="http://schemas.microsoft.com/office/powerpoint/2019/9/main/command">
                <pc:docMk/>
                <pc:sldMk cId="2004031996" sldId="2147478588"/>
                <pc2:cmMk id="{FF874F5F-499C-4010-A81B-2B0BB5D72280}"/>
              </pc2:cmMkLst>
            </pc226:cmChg>
            <pc226:cmChg xmlns:pc226="http://schemas.microsoft.com/office/powerpoint/2022/06/main/command" chg="del mod">
              <pc226:chgData name="Henry Jammes" userId="5f22554b-fd15-4676-8c82-dc6122af2a80" providerId="ADAL" clId="{434111D3-796B-4BB0-A370-070974EB9404}" dt="2023-10-25T23:04:44.014" v="20407"/>
              <pc2:cmMkLst xmlns:pc2="http://schemas.microsoft.com/office/powerpoint/2019/9/main/command">
                <pc:docMk/>
                <pc:sldMk cId="2004031996" sldId="2147478588"/>
                <pc2:cmMk id="{13FDB9C6-7586-4A35-946D-ECBC9D5BFD49}"/>
              </pc2:cmMkLst>
            </pc226:cmChg>
          </p:ext>
        </pc:extLst>
      </pc:sldChg>
      <pc:sldChg chg="modSp mod">
        <pc:chgData name="Henry Jammes" userId="5f22554b-fd15-4676-8c82-dc6122af2a80" providerId="ADAL" clId="{434111D3-796B-4BB0-A370-070974EB9404}" dt="2023-10-25T21:31:45.276" v="16296" actId="20577"/>
        <pc:sldMkLst>
          <pc:docMk/>
          <pc:sldMk cId="2492724694" sldId="2147478590"/>
        </pc:sldMkLst>
      </pc:sldChg>
      <pc:sldChg chg="modSp mod ord">
        <pc:chgData name="Henry Jammes" userId="5f22554b-fd15-4676-8c82-dc6122af2a80" providerId="ADAL" clId="{434111D3-796B-4BB0-A370-070974EB9404}" dt="2023-10-25T21:28:03.690" v="16192"/>
        <pc:sldMkLst>
          <pc:docMk/>
          <pc:sldMk cId="1292472812" sldId="2147478591"/>
        </pc:sldMkLst>
      </pc:sldChg>
      <pc:sldChg chg="modSp mod">
        <pc:chgData name="Henry Jammes" userId="5f22554b-fd15-4676-8c82-dc6122af2a80" providerId="ADAL" clId="{434111D3-796B-4BB0-A370-070974EB9404}" dt="2023-11-14T12:06:06.728" v="23187" actId="6549"/>
        <pc:sldMkLst>
          <pc:docMk/>
          <pc:sldMk cId="1128778430" sldId="2147478592"/>
        </pc:sldMkLst>
      </pc:sldChg>
      <pc:sldChg chg="modSp mod">
        <pc:chgData name="Henry Jammes" userId="5f22554b-fd15-4676-8c82-dc6122af2a80" providerId="ADAL" clId="{434111D3-796B-4BB0-A370-070974EB9404}" dt="2023-11-14T12:15:36.021" v="23202" actId="20577"/>
        <pc:sldMkLst>
          <pc:docMk/>
          <pc:sldMk cId="912133152" sldId="2147478593"/>
        </pc:sldMkLst>
      </pc:sldChg>
      <pc:sldChg chg="modSp mod">
        <pc:chgData name="Henry Jammes" userId="5f22554b-fd15-4676-8c82-dc6122af2a80" providerId="ADAL" clId="{434111D3-796B-4BB0-A370-070974EB9404}" dt="2023-11-14T12:16:18.977" v="23203" actId="20577"/>
        <pc:sldMkLst>
          <pc:docMk/>
          <pc:sldMk cId="76006162" sldId="2147478594"/>
        </pc:sldMkLst>
      </pc:sldChg>
      <pc:sldChg chg="modSp mod delCm modCm">
        <pc:chgData name="Henry Jammes" userId="5f22554b-fd15-4676-8c82-dc6122af2a80" providerId="ADAL" clId="{434111D3-796B-4BB0-A370-070974EB9404}" dt="2023-11-14T11:51:40.655" v="22399"/>
        <pc:sldMkLst>
          <pc:docMk/>
          <pc:sldMk cId="3937563190" sldId="2147478596"/>
        </pc:sldMkLst>
        <pc:extLst>
          <p:ext xmlns:p="http://schemas.openxmlformats.org/presentationml/2006/main" uri="{D6D511B9-2390-475A-947B-AFAB55BFBCF1}">
            <pc226:cmChg xmlns:pc226="http://schemas.microsoft.com/office/powerpoint/2022/06/main/command" chg="del mod modRxn">
              <pc226:chgData name="Henry Jammes" userId="5f22554b-fd15-4676-8c82-dc6122af2a80" providerId="ADAL" clId="{434111D3-796B-4BB0-A370-070974EB9404}" dt="2023-10-25T21:29:12.839" v="16213"/>
              <pc2:cmMkLst xmlns:pc2="http://schemas.microsoft.com/office/powerpoint/2019/9/main/command">
                <pc:docMk/>
                <pc:sldMk cId="3937563190" sldId="2147478596"/>
                <pc2:cmMk id="{8E4A7E00-C723-4CC5-A9ED-47D60BDF873C}"/>
              </pc2:cmMkLst>
            </pc226:cmChg>
          </p:ext>
        </pc:extLst>
      </pc:sldChg>
      <pc:sldChg chg="modSp mod">
        <pc:chgData name="Henry Jammes" userId="5f22554b-fd15-4676-8c82-dc6122af2a80" providerId="ADAL" clId="{434111D3-796B-4BB0-A370-070974EB9404}" dt="2023-10-25T22:18:41.940" v="17892" actId="20577"/>
        <pc:sldMkLst>
          <pc:docMk/>
          <pc:sldMk cId="1510497753" sldId="2147478597"/>
        </pc:sldMkLst>
      </pc:sldChg>
      <pc:sldChg chg="addSp delSp modSp mod">
        <pc:chgData name="Henry Jammes" userId="5f22554b-fd15-4676-8c82-dc6122af2a80" providerId="ADAL" clId="{434111D3-796B-4BB0-A370-070974EB9404}" dt="2023-11-14T12:27:09.594" v="23398" actId="1076"/>
        <pc:sldMkLst>
          <pc:docMk/>
          <pc:sldMk cId="810424239" sldId="2147478598"/>
        </pc:sldMkLst>
      </pc:sldChg>
      <pc:sldChg chg="modSp mod">
        <pc:chgData name="Henry Jammes" userId="5f22554b-fd15-4676-8c82-dc6122af2a80" providerId="ADAL" clId="{434111D3-796B-4BB0-A370-070974EB9404}" dt="2023-09-29T16:43:29.793" v="4992" actId="20577"/>
        <pc:sldMkLst>
          <pc:docMk/>
          <pc:sldMk cId="1592496502" sldId="2147478600"/>
        </pc:sldMkLst>
      </pc:sldChg>
      <pc:sldChg chg="modSp del mod">
        <pc:chgData name="Henry Jammes" userId="5f22554b-fd15-4676-8c82-dc6122af2a80" providerId="ADAL" clId="{434111D3-796B-4BB0-A370-070974EB9404}" dt="2023-09-29T20:24:58.731" v="11168" actId="47"/>
        <pc:sldMkLst>
          <pc:docMk/>
          <pc:sldMk cId="1101019302" sldId="2147478601"/>
        </pc:sldMkLst>
      </pc:sldChg>
      <pc:sldChg chg="modSp mod">
        <pc:chgData name="Henry Jammes" userId="5f22554b-fd15-4676-8c82-dc6122af2a80" providerId="ADAL" clId="{434111D3-796B-4BB0-A370-070974EB9404}" dt="2023-09-29T20:55:26.334" v="13487" actId="20577"/>
        <pc:sldMkLst>
          <pc:docMk/>
          <pc:sldMk cId="3853417591" sldId="2147478602"/>
        </pc:sldMkLst>
      </pc:sldChg>
      <pc:sldChg chg="modSp mod">
        <pc:chgData name="Henry Jammes" userId="5f22554b-fd15-4676-8c82-dc6122af2a80" providerId="ADAL" clId="{434111D3-796B-4BB0-A370-070974EB9404}" dt="2023-10-25T23:09:16.057" v="20599" actId="108"/>
        <pc:sldMkLst>
          <pc:docMk/>
          <pc:sldMk cId="3137727299" sldId="2147478606"/>
        </pc:sldMkLst>
      </pc:sldChg>
      <pc:sldChg chg="modSp mod">
        <pc:chgData name="Henry Jammes" userId="5f22554b-fd15-4676-8c82-dc6122af2a80" providerId="ADAL" clId="{434111D3-796B-4BB0-A370-070974EB9404}" dt="2023-10-25T22:52:09.341" v="19919" actId="20577"/>
        <pc:sldMkLst>
          <pc:docMk/>
          <pc:sldMk cId="2717696996" sldId="2147478609"/>
        </pc:sldMkLst>
      </pc:sldChg>
      <pc:sldChg chg="modSp mod">
        <pc:chgData name="Henry Jammes" userId="5f22554b-fd15-4676-8c82-dc6122af2a80" providerId="ADAL" clId="{434111D3-796B-4BB0-A370-070974EB9404}" dt="2023-11-14T11:51:46.776" v="22400"/>
        <pc:sldMkLst>
          <pc:docMk/>
          <pc:sldMk cId="2238225375" sldId="2147478611"/>
        </pc:sldMkLst>
      </pc:sldChg>
      <pc:sldChg chg="modSp del mod">
        <pc:chgData name="Henry Jammes" userId="5f22554b-fd15-4676-8c82-dc6122af2a80" providerId="ADAL" clId="{434111D3-796B-4BB0-A370-070974EB9404}" dt="2023-09-29T19:29:40.646" v="7772" actId="47"/>
        <pc:sldMkLst>
          <pc:docMk/>
          <pc:sldMk cId="3408382971" sldId="2147478613"/>
        </pc:sldMkLst>
      </pc:sldChg>
      <pc:sldChg chg="modSp del mod">
        <pc:chgData name="Henry Jammes" userId="5f22554b-fd15-4676-8c82-dc6122af2a80" providerId="ADAL" clId="{434111D3-796B-4BB0-A370-070974EB9404}" dt="2023-09-29T19:29:53.001" v="7773" actId="47"/>
        <pc:sldMkLst>
          <pc:docMk/>
          <pc:sldMk cId="4147192753" sldId="2147478614"/>
        </pc:sldMkLst>
      </pc:sldChg>
      <pc:sldChg chg="modSp del mod">
        <pc:chgData name="Henry Jammes" userId="5f22554b-fd15-4676-8c82-dc6122af2a80" providerId="ADAL" clId="{434111D3-796B-4BB0-A370-070974EB9404}" dt="2023-09-29T19:30:37.735" v="7795" actId="47"/>
        <pc:sldMkLst>
          <pc:docMk/>
          <pc:sldMk cId="2499841972" sldId="2147478615"/>
        </pc:sldMkLst>
      </pc:sldChg>
      <pc:sldChg chg="modSp mod">
        <pc:chgData name="Henry Jammes" userId="5f22554b-fd15-4676-8c82-dc6122af2a80" providerId="ADAL" clId="{434111D3-796B-4BB0-A370-070974EB9404}" dt="2023-11-23T18:03:22.904" v="23896" actId="20577"/>
        <pc:sldMkLst>
          <pc:docMk/>
          <pc:sldMk cId="597390494" sldId="2147478616"/>
        </pc:sldMkLst>
      </pc:sldChg>
      <pc:sldChg chg="modSp mod ord">
        <pc:chgData name="Henry Jammes" userId="5f22554b-fd15-4676-8c82-dc6122af2a80" providerId="ADAL" clId="{434111D3-796B-4BB0-A370-070974EB9404}" dt="2023-12-02T02:13:37.445" v="34722"/>
        <pc:sldMkLst>
          <pc:docMk/>
          <pc:sldMk cId="1448101322" sldId="2147478617"/>
        </pc:sldMkLst>
      </pc:sldChg>
      <pc:sldChg chg="modSp mod">
        <pc:chgData name="Henry Jammes" userId="5f22554b-fd15-4676-8c82-dc6122af2a80" providerId="ADAL" clId="{434111D3-796B-4BB0-A370-070974EB9404}" dt="2023-12-04T19:30:44.998" v="38812" actId="20577"/>
        <pc:sldMkLst>
          <pc:docMk/>
          <pc:sldMk cId="2397848064" sldId="2147478618"/>
        </pc:sldMkLst>
      </pc:sldChg>
      <pc:sldChg chg="modSp mod">
        <pc:chgData name="Henry Jammes" userId="5f22554b-fd15-4676-8c82-dc6122af2a80" providerId="ADAL" clId="{434111D3-796B-4BB0-A370-070974EB9404}" dt="2023-11-14T19:18:55.863" v="23847"/>
        <pc:sldMkLst>
          <pc:docMk/>
          <pc:sldMk cId="1497158717" sldId="2147478619"/>
        </pc:sldMkLst>
      </pc:sldChg>
      <pc:sldChg chg="addSp modSp mod delCm">
        <pc:chgData name="Henry Jammes" userId="5f22554b-fd15-4676-8c82-dc6122af2a80" providerId="ADAL" clId="{434111D3-796B-4BB0-A370-070974EB9404}" dt="2023-12-02T03:23:47.103" v="35942" actId="404"/>
        <pc:sldMkLst>
          <pc:docMk/>
          <pc:sldMk cId="1919627942" sldId="2147478620"/>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1:06:02.842" v="14292"/>
              <pc2:cmMkLst xmlns:pc2="http://schemas.microsoft.com/office/powerpoint/2019/9/main/command">
                <pc:docMk/>
                <pc:sldMk cId="1919627942" sldId="2147478620"/>
                <pc2:cmMk id="{D12CD37B-038A-40E1-B627-3F3A43568107}"/>
              </pc2:cmMkLst>
            </pc226:cmChg>
          </p:ext>
        </pc:extLst>
      </pc:sldChg>
      <pc:sldChg chg="modSp del mod modCm">
        <pc:chgData name="Henry Jammes" userId="5f22554b-fd15-4676-8c82-dc6122af2a80" providerId="ADAL" clId="{434111D3-796B-4BB0-A370-070974EB9404}" dt="2023-09-29T21:17:07.787" v="14742" actId="47"/>
        <pc:sldMkLst>
          <pc:docMk/>
          <pc:sldMk cId="3668578731" sldId="2147478621"/>
        </pc:sldMkLst>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434111D3-796B-4BB0-A370-070974EB9404}" dt="2023-09-29T21:11:44.228" v="14416"/>
              <pc2:cmMkLst xmlns:pc2="http://schemas.microsoft.com/office/powerpoint/2019/9/main/command">
                <pc:docMk/>
                <pc:sldMk cId="3668578731" sldId="2147478621"/>
                <pc2:cmMk id="{3864AA55-3B60-45A5-A747-4FBBE9ABBEFF}"/>
              </pc2:cmMkLst>
              <pc226:cmRplyChg chg="add">
                <pc226:chgData name="Henry Jammes" userId="5f22554b-fd15-4676-8c82-dc6122af2a80" providerId="ADAL" clId="{434111D3-796B-4BB0-A370-070974EB9404}" dt="2023-09-29T21:08:41.074" v="14375"/>
                <pc2:cmRplyMkLst xmlns:pc2="http://schemas.microsoft.com/office/powerpoint/2019/9/main/command">
                  <pc:docMk/>
                  <pc:sldMk cId="3668578731" sldId="2147478621"/>
                  <pc2:cmMk id="{3864AA55-3B60-45A5-A747-4FBBE9ABBEFF}"/>
                  <pc2:cmRplyMk id="{56433EDA-02FC-4EBF-98A6-CA84D3BA5A0B}"/>
                </pc2:cmRplyMkLst>
              </pc226:cmRplyChg>
            </pc226:cmChg>
          </p:ext>
        </pc:extLst>
      </pc:sldChg>
      <pc:sldChg chg="modSp del mod">
        <pc:chgData name="Henry Jammes" userId="5f22554b-fd15-4676-8c82-dc6122af2a80" providerId="ADAL" clId="{434111D3-796B-4BB0-A370-070974EB9404}" dt="2023-09-29T21:15:43.591" v="14532" actId="47"/>
        <pc:sldMkLst>
          <pc:docMk/>
          <pc:sldMk cId="82038229" sldId="2147478622"/>
        </pc:sldMkLst>
      </pc:sldChg>
      <pc:sldChg chg="modSp del mod">
        <pc:chgData name="Henry Jammes" userId="5f22554b-fd15-4676-8c82-dc6122af2a80" providerId="ADAL" clId="{434111D3-796B-4BB0-A370-070974EB9404}" dt="2023-09-29T21:18:57.828" v="14784" actId="47"/>
        <pc:sldMkLst>
          <pc:docMk/>
          <pc:sldMk cId="1455157593" sldId="2147478623"/>
        </pc:sldMkLst>
      </pc:sldChg>
      <pc:sldChg chg="modSp mod ord">
        <pc:chgData name="Henry Jammes" userId="5f22554b-fd15-4676-8c82-dc6122af2a80" providerId="ADAL" clId="{434111D3-796B-4BB0-A370-070974EB9404}" dt="2023-12-04T20:05:11.235" v="39874" actId="20578"/>
        <pc:sldMkLst>
          <pc:docMk/>
          <pc:sldMk cId="1341756735" sldId="2147478625"/>
        </pc:sldMkLst>
      </pc:sldChg>
      <pc:sldChg chg="modSp mod ord addCm delCm">
        <pc:chgData name="Henry Jammes" userId="5f22554b-fd15-4676-8c82-dc6122af2a80" providerId="ADAL" clId="{434111D3-796B-4BB0-A370-070974EB9404}" dt="2023-12-02T02:12:16.636" v="34660"/>
        <pc:sldMkLst>
          <pc:docMk/>
          <pc:sldMk cId="548508627" sldId="2147478630"/>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8:58.117" v="19061"/>
              <pc2:cmMkLst xmlns:pc2="http://schemas.microsoft.com/office/powerpoint/2019/9/main/command">
                <pc:docMk/>
                <pc:sldMk cId="548508627" sldId="2147478630"/>
                <pc2:cmMk id="{719C8A01-1C45-422E-AC17-8737C890DFE1}"/>
              </pc2:cmMkLst>
            </pc226:cmChg>
          </p:ext>
        </pc:extLst>
      </pc:sldChg>
      <pc:sldChg chg="modSp mod">
        <pc:chgData name="Henry Jammes" userId="5f22554b-fd15-4676-8c82-dc6122af2a80" providerId="ADAL" clId="{434111D3-796B-4BB0-A370-070974EB9404}" dt="2023-11-14T11:52:10.117" v="22401"/>
        <pc:sldMkLst>
          <pc:docMk/>
          <pc:sldMk cId="539807505" sldId="2147478633"/>
        </pc:sldMkLst>
      </pc:sldChg>
      <pc:sldChg chg="modSp mod ord">
        <pc:chgData name="Henry Jammes" userId="5f22554b-fd15-4676-8c82-dc6122af2a80" providerId="ADAL" clId="{434111D3-796B-4BB0-A370-070974EB9404}" dt="2023-12-02T02:12:10.766" v="34658"/>
        <pc:sldMkLst>
          <pc:docMk/>
          <pc:sldMk cId="2637874356" sldId="2147478634"/>
        </pc:sldMkLst>
      </pc:sldChg>
      <pc:sldChg chg="modSp mod ord delCm">
        <pc:chgData name="Henry Jammes" userId="5f22554b-fd15-4676-8c82-dc6122af2a80" providerId="ADAL" clId="{434111D3-796B-4BB0-A370-070974EB9404}" dt="2023-12-02T02:45:18.303" v="35143" actId="108"/>
        <pc:sldMkLst>
          <pc:docMk/>
          <pc:sldMk cId="2048969700" sldId="2147478636"/>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1:50.993" v="18429"/>
              <pc2:cmMkLst xmlns:pc2="http://schemas.microsoft.com/office/powerpoint/2019/9/main/command">
                <pc:docMk/>
                <pc:sldMk cId="2048969700" sldId="2147478636"/>
                <pc2:cmMk id="{7638A2F7-E2B9-4E52-93BD-381849D213B4}"/>
              </pc2:cmMkLst>
            </pc226:cmChg>
          </p:ext>
        </pc:extLst>
      </pc:sldChg>
      <pc:sldChg chg="modSp mod">
        <pc:chgData name="Henry Jammes" userId="5f22554b-fd15-4676-8c82-dc6122af2a80" providerId="ADAL" clId="{434111D3-796B-4BB0-A370-070974EB9404}" dt="2023-11-14T11:51:40.655" v="22399"/>
        <pc:sldMkLst>
          <pc:docMk/>
          <pc:sldMk cId="1574053184" sldId="2147478637"/>
        </pc:sldMkLst>
      </pc:sldChg>
      <pc:sldChg chg="addSp delSp modSp mod ord">
        <pc:chgData name="Henry Jammes" userId="5f22554b-fd15-4676-8c82-dc6122af2a80" providerId="ADAL" clId="{434111D3-796B-4BB0-A370-070974EB9404}" dt="2023-12-02T02:13:06.029" v="34716" actId="14100"/>
        <pc:sldMkLst>
          <pc:docMk/>
          <pc:sldMk cId="2484488728" sldId="2147478639"/>
        </pc:sldMkLst>
      </pc:sldChg>
      <pc:sldChg chg="addSp delSp modSp mod">
        <pc:chgData name="Henry Jammes" userId="5f22554b-fd15-4676-8c82-dc6122af2a80" providerId="ADAL" clId="{434111D3-796B-4BB0-A370-070974EB9404}" dt="2023-11-23T20:45:33.858" v="24984" actId="1036"/>
        <pc:sldMkLst>
          <pc:docMk/>
          <pc:sldMk cId="4234592746" sldId="2147478640"/>
        </pc:sldMkLst>
      </pc:sldChg>
      <pc:sldChg chg="modSp mod ord">
        <pc:chgData name="Henry Jammes" userId="5f22554b-fd15-4676-8c82-dc6122af2a80" providerId="ADAL" clId="{434111D3-796B-4BB0-A370-070974EB9404}" dt="2023-12-05T23:12:29.915" v="41325"/>
        <pc:sldMkLst>
          <pc:docMk/>
          <pc:sldMk cId="2546214199" sldId="2147478641"/>
        </pc:sldMkLst>
      </pc:sldChg>
      <pc:sldChg chg="modSp mod addCm delCm">
        <pc:chgData name="Henry Jammes" userId="5f22554b-fd15-4676-8c82-dc6122af2a80" providerId="ADAL" clId="{434111D3-796B-4BB0-A370-070974EB9404}" dt="2023-12-05T23:14:48.596" v="41348"/>
        <pc:sldMkLst>
          <pc:docMk/>
          <pc:sldMk cId="2971486287" sldId="2147478642"/>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2-05T23:14:48.596" v="41348"/>
              <pc2:cmMkLst xmlns:pc2="http://schemas.microsoft.com/office/powerpoint/2019/9/main/command">
                <pc:docMk/>
                <pc:sldMk cId="2971486287" sldId="2147478642"/>
                <pc2:cmMk id="{461BD6D3-789F-4033-A5AE-82B13CAFF937}"/>
              </pc2:cmMkLst>
            </pc226:cmChg>
          </p:ext>
        </pc:extLst>
      </pc:sldChg>
      <pc:sldChg chg="modSp del mod">
        <pc:chgData name="Henry Jammes" userId="5f22554b-fd15-4676-8c82-dc6122af2a80" providerId="ADAL" clId="{434111D3-796B-4BB0-A370-070974EB9404}" dt="2023-10-25T22:45:35.270" v="19157" actId="47"/>
        <pc:sldMkLst>
          <pc:docMk/>
          <pc:sldMk cId="3351264226" sldId="2147478643"/>
        </pc:sldMkLst>
      </pc:sldChg>
      <pc:sldChg chg="modSp mod">
        <pc:chgData name="Henry Jammes" userId="5f22554b-fd15-4676-8c82-dc6122af2a80" providerId="ADAL" clId="{434111D3-796B-4BB0-A370-070974EB9404}" dt="2023-12-02T02:49:19.238" v="35382" actId="108"/>
        <pc:sldMkLst>
          <pc:docMk/>
          <pc:sldMk cId="3997061785" sldId="2147478645"/>
        </pc:sldMkLst>
      </pc:sldChg>
      <pc:sldChg chg="modSp mod">
        <pc:chgData name="Henry Jammes" userId="5f22554b-fd15-4676-8c82-dc6122af2a80" providerId="ADAL" clId="{434111D3-796B-4BB0-A370-070974EB9404}" dt="2023-12-02T02:56:21.240" v="35425"/>
        <pc:sldMkLst>
          <pc:docMk/>
          <pc:sldMk cId="3338834451" sldId="2147478646"/>
        </pc:sldMkLst>
      </pc:sldChg>
      <pc:sldChg chg="modSp mod">
        <pc:chgData name="Henry Jammes" userId="5f22554b-fd15-4676-8c82-dc6122af2a80" providerId="ADAL" clId="{434111D3-796B-4BB0-A370-070974EB9404}" dt="2023-11-14T11:52:10.117" v="22401"/>
        <pc:sldMkLst>
          <pc:docMk/>
          <pc:sldMk cId="4004410795" sldId="2147478647"/>
        </pc:sldMkLst>
      </pc:sldChg>
      <pc:sldChg chg="modSp mod">
        <pc:chgData name="Henry Jammes" userId="5f22554b-fd15-4676-8c82-dc6122af2a80" providerId="ADAL" clId="{434111D3-796B-4BB0-A370-070974EB9404}" dt="2023-12-02T03:02:30.092" v="35540" actId="20577"/>
        <pc:sldMkLst>
          <pc:docMk/>
          <pc:sldMk cId="1845793070" sldId="2147478648"/>
        </pc:sldMkLst>
      </pc:sldChg>
      <pc:sldChg chg="addSp delSp modSp del mod">
        <pc:chgData name="Henry Jammes" userId="5f22554b-fd15-4676-8c82-dc6122af2a80" providerId="ADAL" clId="{434111D3-796B-4BB0-A370-070974EB9404}" dt="2023-09-28T23:23:19.626" v="2454" actId="47"/>
        <pc:sldMkLst>
          <pc:docMk/>
          <pc:sldMk cId="3750307464" sldId="2147478649"/>
        </pc:sldMkLst>
      </pc:sldChg>
      <pc:sldChg chg="addSp delSp modSp mod delCm modCm">
        <pc:chgData name="Henry Jammes" userId="5f22554b-fd15-4676-8c82-dc6122af2a80" providerId="ADAL" clId="{434111D3-796B-4BB0-A370-070974EB9404}" dt="2023-12-04T13:30:08.610" v="36067" actId="33524"/>
        <pc:sldMkLst>
          <pc:docMk/>
          <pc:sldMk cId="2620172218" sldId="2147478650"/>
        </pc:sldMkLst>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21:10.551" v="22337"/>
              <pc2:cmMkLst xmlns:pc2="http://schemas.microsoft.com/office/powerpoint/2019/9/main/command">
                <pc:docMk/>
                <pc:sldMk cId="2620172218" sldId="2147478650"/>
                <pc2:cmMk id="{5777F929-4D1F-44F7-A171-C3E05C60EF3B}"/>
              </pc2:cmMkLst>
            </pc226:cmChg>
            <pc226:cmChg xmlns:pc226="http://schemas.microsoft.com/office/powerpoint/2022/06/main/command" chg="del mod modRxn">
              <pc226:chgData name="Henry Jammes" userId="5f22554b-fd15-4676-8c82-dc6122af2a80" providerId="ADAL" clId="{434111D3-796B-4BB0-A370-070974EB9404}" dt="2023-10-25T23:21:09.976" v="22336"/>
              <pc2:cmMkLst xmlns:pc2="http://schemas.microsoft.com/office/powerpoint/2019/9/main/command">
                <pc:docMk/>
                <pc:sldMk cId="2620172218" sldId="2147478650"/>
                <pc2:cmMk id="{37D4A8D2-0A6C-437F-BBAE-8DFCED1715A4}"/>
              </pc2:cmMkLst>
            </pc226:cmChg>
          </p:ext>
        </pc:extLst>
      </pc:sldChg>
      <pc:sldChg chg="modSp">
        <pc:chgData name="Henry Jammes" userId="5f22554b-fd15-4676-8c82-dc6122af2a80" providerId="ADAL" clId="{434111D3-796B-4BB0-A370-070974EB9404}" dt="2023-12-02T02:11:17.803" v="34647"/>
        <pc:sldMkLst>
          <pc:docMk/>
          <pc:sldMk cId="4217083223" sldId="2147478651"/>
        </pc:sldMkLst>
      </pc:sldChg>
      <pc:sldChg chg="modSp mod delCm">
        <pc:chgData name="Henry Jammes" userId="5f22554b-fd15-4676-8c82-dc6122af2a80" providerId="ADAL" clId="{434111D3-796B-4BB0-A370-070974EB9404}" dt="2023-12-02T02:53:08.376" v="35391"/>
        <pc:sldMkLst>
          <pc:docMk/>
          <pc:sldMk cId="3403173400" sldId="2147478652"/>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52:43.027" v="19924"/>
              <pc2:cmMkLst xmlns:pc2="http://schemas.microsoft.com/office/powerpoint/2019/9/main/command">
                <pc:docMk/>
                <pc:sldMk cId="3403173400" sldId="2147478652"/>
                <pc2:cmMk id="{8531EA23-BD7B-4472-A862-2505F76D5673}"/>
              </pc2:cmMkLst>
            </pc226:cmChg>
          </p:ext>
        </pc:extLst>
      </pc:sldChg>
      <pc:sldChg chg="modSp mod">
        <pc:chgData name="Henry Jammes" userId="5f22554b-fd15-4676-8c82-dc6122af2a80" providerId="ADAL" clId="{434111D3-796B-4BB0-A370-070974EB9404}" dt="2023-12-02T02:56:21.240" v="35425"/>
        <pc:sldMkLst>
          <pc:docMk/>
          <pc:sldMk cId="749234232" sldId="2147478653"/>
        </pc:sldMkLst>
      </pc:sldChg>
      <pc:sldChg chg="modSp mod">
        <pc:chgData name="Henry Jammes" userId="5f22554b-fd15-4676-8c82-dc6122af2a80" providerId="ADAL" clId="{434111D3-796B-4BB0-A370-070974EB9404}" dt="2023-12-02T02:56:46.648" v="35434"/>
        <pc:sldMkLst>
          <pc:docMk/>
          <pc:sldMk cId="2411527252" sldId="2147478654"/>
        </pc:sldMkLst>
      </pc:sldChg>
      <pc:sldChg chg="modSp mod">
        <pc:chgData name="Henry Jammes" userId="5f22554b-fd15-4676-8c82-dc6122af2a80" providerId="ADAL" clId="{434111D3-796B-4BB0-A370-070974EB9404}" dt="2023-12-02T02:11:17.803" v="34647"/>
        <pc:sldMkLst>
          <pc:docMk/>
          <pc:sldMk cId="4244811492" sldId="2147478655"/>
        </pc:sldMkLst>
      </pc:sldChg>
      <pc:sldChg chg="addSp delSp modSp mod ord">
        <pc:chgData name="Henry Jammes" userId="5f22554b-fd15-4676-8c82-dc6122af2a80" providerId="ADAL" clId="{434111D3-796B-4BB0-A370-070974EB9404}" dt="2023-12-05T23:15:17.734" v="41374" actId="20577"/>
        <pc:sldMkLst>
          <pc:docMk/>
          <pc:sldMk cId="4169449091" sldId="2147478657"/>
        </pc:sldMkLst>
      </pc:sldChg>
      <pc:sldChg chg="addSp delSp modSp del mod ord addCm delCm">
        <pc:chgData name="Henry Jammes" userId="5f22554b-fd15-4676-8c82-dc6122af2a80" providerId="ADAL" clId="{434111D3-796B-4BB0-A370-070974EB9404}" dt="2023-12-04T19:13:36.590" v="38215" actId="47"/>
        <pc:sldMkLst>
          <pc:docMk/>
          <pc:sldMk cId="459780517" sldId="2147478658"/>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6:07.964" v="18788"/>
              <pc2:cmMkLst xmlns:pc2="http://schemas.microsoft.com/office/powerpoint/2019/9/main/command">
                <pc:docMk/>
                <pc:sldMk cId="459780517" sldId="2147478658"/>
                <pc2:cmMk id="{2F4C80DC-0EB2-4B13-B3B7-E158EBABF847}"/>
              </pc2:cmMkLst>
            </pc226:cmChg>
          </p:ext>
        </pc:extLst>
      </pc:sldChg>
      <pc:sldChg chg="modSp mod delCm">
        <pc:chgData name="Henry Jammes" userId="5f22554b-fd15-4676-8c82-dc6122af2a80" providerId="ADAL" clId="{434111D3-796B-4BB0-A370-070974EB9404}" dt="2023-10-25T22:42:19.374" v="19130" actId="20577"/>
        <pc:sldMkLst>
          <pc:docMk/>
          <pc:sldMk cId="1898096727" sldId="2147478659"/>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4:45.977" v="18735"/>
              <pc2:cmMkLst xmlns:pc2="http://schemas.microsoft.com/office/powerpoint/2019/9/main/command">
                <pc:docMk/>
                <pc:sldMk cId="1898096727" sldId="2147478659"/>
                <pc2:cmMk id="{73C36DD0-0DB1-45CD-9FA8-02B772358BEE}"/>
              </pc2:cmMkLst>
            </pc226:cmChg>
          </p:ext>
        </pc:extLst>
      </pc:sldChg>
      <pc:sldChg chg="addSp delSp modSp mod addAnim delAnim modAnim">
        <pc:chgData name="Henry Jammes" userId="5f22554b-fd15-4676-8c82-dc6122af2a80" providerId="ADAL" clId="{434111D3-796B-4BB0-A370-070974EB9404}" dt="2023-11-14T19:17:57.943" v="23841" actId="1076"/>
        <pc:sldMkLst>
          <pc:docMk/>
          <pc:sldMk cId="3600318766" sldId="2147478660"/>
        </pc:sldMkLst>
      </pc:sldChg>
      <pc:sldChg chg="addSp delSp modSp mod addCm delCm">
        <pc:chgData name="Henry Jammes" userId="5f22554b-fd15-4676-8c82-dc6122af2a80" providerId="ADAL" clId="{434111D3-796B-4BB0-A370-070974EB9404}" dt="2023-12-02T02:29:32.440" v="34798" actId="1036"/>
        <pc:sldMkLst>
          <pc:docMk/>
          <pc:sldMk cId="140285584" sldId="2147478661"/>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3:21:01.927" v="22335"/>
              <pc2:cmMkLst xmlns:pc2="http://schemas.microsoft.com/office/powerpoint/2019/9/main/command">
                <pc:docMk/>
                <pc:sldMk cId="140285584" sldId="2147478661"/>
                <pc2:cmMk id="{4C988EB9-7E4D-41D3-ADEC-DD7F6DA4A6BA}"/>
              </pc2:cmMkLst>
            </pc226:cmChg>
          </p:ext>
        </pc:extLst>
      </pc:sldChg>
      <pc:sldChg chg="modSp mod">
        <pc:chgData name="Henry Jammes" userId="5f22554b-fd15-4676-8c82-dc6122af2a80" providerId="ADAL" clId="{434111D3-796B-4BB0-A370-070974EB9404}" dt="2023-12-02T02:58:14.158" v="35450" actId="6549"/>
        <pc:sldMkLst>
          <pc:docMk/>
          <pc:sldMk cId="1090506258" sldId="2147478662"/>
        </pc:sldMkLst>
      </pc:sldChg>
      <pc:sldChg chg="addSp delSp modSp mod">
        <pc:chgData name="Henry Jammes" userId="5f22554b-fd15-4676-8c82-dc6122af2a80" providerId="ADAL" clId="{434111D3-796B-4BB0-A370-070974EB9404}" dt="2023-12-02T03:09:27.810" v="35648" actId="21"/>
        <pc:sldMkLst>
          <pc:docMk/>
          <pc:sldMk cId="340826985" sldId="2147478663"/>
        </pc:sldMkLst>
      </pc:sldChg>
      <pc:sldChg chg="modSp mod">
        <pc:chgData name="Henry Jammes" userId="5f22554b-fd15-4676-8c82-dc6122af2a80" providerId="ADAL" clId="{434111D3-796B-4BB0-A370-070974EB9404}" dt="2023-12-02T03:22:14.629" v="35930" actId="20577"/>
        <pc:sldMkLst>
          <pc:docMk/>
          <pc:sldMk cId="4013334298" sldId="2147478664"/>
        </pc:sldMkLst>
      </pc:sldChg>
      <pc:sldChg chg="modSp mod">
        <pc:chgData name="Henry Jammes" userId="5f22554b-fd15-4676-8c82-dc6122af2a80" providerId="ADAL" clId="{434111D3-796B-4BB0-A370-070974EB9404}" dt="2023-11-14T11:52:10.117" v="22401"/>
        <pc:sldMkLst>
          <pc:docMk/>
          <pc:sldMk cId="2642703768" sldId="2147478665"/>
        </pc:sldMkLst>
      </pc:sldChg>
      <pc:sldChg chg="add del">
        <pc:chgData name="Henry Jammes" userId="5f22554b-fd15-4676-8c82-dc6122af2a80" providerId="ADAL" clId="{434111D3-796B-4BB0-A370-070974EB9404}" dt="2023-09-29T20:52:39.795" v="13227" actId="2696"/>
        <pc:sldMkLst>
          <pc:docMk/>
          <pc:sldMk cId="1417821261" sldId="2147478666"/>
        </pc:sldMkLst>
      </pc:sldChg>
      <pc:sldChg chg="add del">
        <pc:chgData name="Henry Jammes" userId="5f22554b-fd15-4676-8c82-dc6122af2a80" providerId="ADAL" clId="{434111D3-796B-4BB0-A370-070974EB9404}" dt="2023-09-29T20:52:55.058" v="13229" actId="2696"/>
        <pc:sldMkLst>
          <pc:docMk/>
          <pc:sldMk cId="2228117577" sldId="2147478666"/>
        </pc:sldMkLst>
      </pc:sldChg>
      <pc:sldChg chg="modSp del mod ord addCm">
        <pc:chgData name="Henry Jammes" userId="5f22554b-fd15-4676-8c82-dc6122af2a80" providerId="ADAL" clId="{434111D3-796B-4BB0-A370-070974EB9404}" dt="2023-09-29T20:52:27.896" v="13225" actId="2696"/>
        <pc:sldMkLst>
          <pc:docMk/>
          <pc:sldMk cId="3900821400" sldId="2147478666"/>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34111D3-796B-4BB0-A370-070974EB9404}" dt="2023-09-29T00:40:22.456" v="4627"/>
              <pc2:cmMkLst xmlns:pc2="http://schemas.microsoft.com/office/powerpoint/2019/9/main/command">
                <pc:docMk/>
                <pc:sldMk cId="3900821400" sldId="2147478666"/>
                <pc2:cmMk id="{3AB8B37F-F5D9-4C94-B6A4-3975839DE5E9}"/>
              </pc2:cmMkLst>
            </pc226:cmChg>
          </p:ext>
        </pc:extLst>
      </pc:sldChg>
      <pc:sldChg chg="modSp mod">
        <pc:chgData name="Henry Jammes" userId="5f22554b-fd15-4676-8c82-dc6122af2a80" providerId="ADAL" clId="{434111D3-796B-4BB0-A370-070974EB9404}" dt="2023-12-02T03:23:29.457" v="35941" actId="20577"/>
        <pc:sldMkLst>
          <pc:docMk/>
          <pc:sldMk cId="3252345120" sldId="2147478668"/>
        </pc:sldMkLst>
      </pc:sldChg>
      <pc:sldChg chg="modSp mod">
        <pc:chgData name="Henry Jammes" userId="5f22554b-fd15-4676-8c82-dc6122af2a80" providerId="ADAL" clId="{434111D3-796B-4BB0-A370-070974EB9404}" dt="2023-11-14T11:51:40.655" v="22399"/>
        <pc:sldMkLst>
          <pc:docMk/>
          <pc:sldMk cId="1624925697" sldId="2147478669"/>
        </pc:sldMkLst>
      </pc:sldChg>
      <pc:sldChg chg="modSp mod delCm">
        <pc:chgData name="Henry Jammes" userId="5f22554b-fd15-4676-8c82-dc6122af2a80" providerId="ADAL" clId="{434111D3-796B-4BB0-A370-070974EB9404}" dt="2023-12-02T03:01:41.877" v="35527" actId="6549"/>
        <pc:sldMkLst>
          <pc:docMk/>
          <pc:sldMk cId="1714818578" sldId="2147478670"/>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0:49:21.970" v="12545"/>
              <pc2:cmMkLst xmlns:pc2="http://schemas.microsoft.com/office/powerpoint/2019/9/main/command">
                <pc:docMk/>
                <pc:sldMk cId="1714818578" sldId="2147478670"/>
                <pc2:cmMk id="{33D9D3EE-1251-4FCB-A10D-7B367AAA8BD5}"/>
              </pc2:cmMkLst>
            </pc226:cmChg>
          </p:ext>
        </pc:extLst>
      </pc:sldChg>
      <pc:sldChg chg="addSp delSp modSp add mod">
        <pc:chgData name="Henry Jammes" userId="5f22554b-fd15-4676-8c82-dc6122af2a80" providerId="ADAL" clId="{434111D3-796B-4BB0-A370-070974EB9404}" dt="2023-12-02T02:11:17.803" v="34647"/>
        <pc:sldMkLst>
          <pc:docMk/>
          <pc:sldMk cId="4249828689" sldId="2147478671"/>
        </pc:sldMkLst>
      </pc:sldChg>
      <pc:sldChg chg="addSp delSp modSp add mod">
        <pc:chgData name="Henry Jammes" userId="5f22554b-fd15-4676-8c82-dc6122af2a80" providerId="ADAL" clId="{434111D3-796B-4BB0-A370-070974EB9404}" dt="2023-12-04T20:55:18.147" v="40220"/>
        <pc:sldMkLst>
          <pc:docMk/>
          <pc:sldMk cId="3403403642" sldId="2147478672"/>
        </pc:sldMkLst>
      </pc:sldChg>
      <pc:sldChg chg="modSp add mod delCm">
        <pc:chgData name="Henry Jammes" userId="5f22554b-fd15-4676-8c82-dc6122af2a80" providerId="ADAL" clId="{434111D3-796B-4BB0-A370-070974EB9404}" dt="2023-12-02T03:14:10.189" v="35779"/>
        <pc:sldMkLst>
          <pc:docMk/>
          <pc:sldMk cId="2916275000" sldId="2147478673"/>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21:16.370" v="22338"/>
              <pc2:cmMkLst xmlns:pc2="http://schemas.microsoft.com/office/powerpoint/2019/9/main/command">
                <pc:docMk/>
                <pc:sldMk cId="2916275000" sldId="2147478673"/>
                <pc2:cmMk id="{38068220-9DE3-4732-AFC4-1A7000634255}"/>
              </pc2:cmMkLst>
            </pc226:cmChg>
            <pc226:cmChg xmlns:pc226="http://schemas.microsoft.com/office/powerpoint/2022/06/main/command" chg="del">
              <pc226:chgData name="Henry Jammes" userId="5f22554b-fd15-4676-8c82-dc6122af2a80" providerId="ADAL" clId="{434111D3-796B-4BB0-A370-070974EB9404}" dt="2023-10-25T23:21:17.896" v="22339"/>
              <pc2:cmMkLst xmlns:pc2="http://schemas.microsoft.com/office/powerpoint/2019/9/main/command">
                <pc:docMk/>
                <pc:sldMk cId="2916275000" sldId="2147478673"/>
                <pc2:cmMk id="{1A788B8F-D2E7-4A0D-A415-C88AB23F25F8}"/>
              </pc2:cmMkLst>
            </pc226:cmChg>
          </p:ext>
        </pc:extLst>
      </pc:sldChg>
      <pc:sldChg chg="addSp delSp modSp add del mod ord">
        <pc:chgData name="Henry Jammes" userId="5f22554b-fd15-4676-8c82-dc6122af2a80" providerId="ADAL" clId="{434111D3-796B-4BB0-A370-070974EB9404}" dt="2023-09-29T20:25:27.417" v="11171" actId="47"/>
        <pc:sldMkLst>
          <pc:docMk/>
          <pc:sldMk cId="3600931979" sldId="2147478674"/>
        </pc:sldMkLst>
      </pc:sldChg>
      <pc:sldChg chg="modSp add mod delCm">
        <pc:chgData name="Henry Jammes" userId="5f22554b-fd15-4676-8c82-dc6122af2a80" providerId="ADAL" clId="{434111D3-796B-4BB0-A370-070974EB9404}" dt="2023-11-14T11:52:10.117" v="22401"/>
        <pc:sldMkLst>
          <pc:docMk/>
          <pc:sldMk cId="959746841" sldId="2147478675"/>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18:55:34.762" v="6419"/>
              <pc2:cmMkLst xmlns:pc2="http://schemas.microsoft.com/office/powerpoint/2019/9/main/command">
                <pc:docMk/>
                <pc:sldMk cId="959746841" sldId="2147478675"/>
                <pc2:cmMk id="{40F5BB88-3D65-4C17-9DEE-2E1CD7489CBA}"/>
              </pc2:cmMkLst>
            </pc226:cmChg>
            <pc226:cmChg xmlns:pc226="http://schemas.microsoft.com/office/powerpoint/2022/06/main/command" chg="del">
              <pc226:chgData name="Henry Jammes" userId="5f22554b-fd15-4676-8c82-dc6122af2a80" providerId="ADAL" clId="{434111D3-796B-4BB0-A370-070974EB9404}" dt="2023-09-29T18:55:37.375" v="6420"/>
              <pc2:cmMkLst xmlns:pc2="http://schemas.microsoft.com/office/powerpoint/2019/9/main/command">
                <pc:docMk/>
                <pc:sldMk cId="959746841" sldId="2147478675"/>
                <pc2:cmMk id="{772D21A3-33F1-4FB1-93C4-0F62A53342C4}"/>
              </pc2:cmMkLst>
            </pc226:cmChg>
          </p:ext>
        </pc:extLst>
      </pc:sldChg>
      <pc:sldChg chg="addSp delSp modSp add mod">
        <pc:chgData name="Henry Jammes" userId="5f22554b-fd15-4676-8c82-dc6122af2a80" providerId="ADAL" clId="{434111D3-796B-4BB0-A370-070974EB9404}" dt="2023-12-04T20:57:34.008" v="40443" actId="2161"/>
        <pc:sldMkLst>
          <pc:docMk/>
          <pc:sldMk cId="711135239" sldId="2147478676"/>
        </pc:sldMkLst>
      </pc:sldChg>
      <pc:sldChg chg="modSp add del mod">
        <pc:chgData name="Henry Jammes" userId="5f22554b-fd15-4676-8c82-dc6122af2a80" providerId="ADAL" clId="{434111D3-796B-4BB0-A370-070974EB9404}" dt="2023-09-29T18:56:23.411" v="6426" actId="47"/>
        <pc:sldMkLst>
          <pc:docMk/>
          <pc:sldMk cId="3443567929" sldId="2147478676"/>
        </pc:sldMkLst>
      </pc:sldChg>
      <pc:sldChg chg="delSp modSp add mod">
        <pc:chgData name="Henry Jammes" userId="5f22554b-fd15-4676-8c82-dc6122af2a80" providerId="ADAL" clId="{434111D3-796B-4BB0-A370-070974EB9404}" dt="2023-12-02T03:20:14.645" v="35905" actId="20577"/>
        <pc:sldMkLst>
          <pc:docMk/>
          <pc:sldMk cId="3472663684" sldId="2147478677"/>
        </pc:sldMkLst>
      </pc:sldChg>
      <pc:sldChg chg="modSp add del mod">
        <pc:chgData name="Henry Jammes" userId="5f22554b-fd15-4676-8c82-dc6122af2a80" providerId="ADAL" clId="{434111D3-796B-4BB0-A370-070974EB9404}" dt="2023-09-29T20:19:28.585" v="10248" actId="47"/>
        <pc:sldMkLst>
          <pc:docMk/>
          <pc:sldMk cId="634764002" sldId="2147478678"/>
        </pc:sldMkLst>
      </pc:sldChg>
      <pc:sldChg chg="modSp add mod">
        <pc:chgData name="Henry Jammes" userId="5f22554b-fd15-4676-8c82-dc6122af2a80" providerId="ADAL" clId="{434111D3-796B-4BB0-A370-070974EB9404}" dt="2023-12-02T03:20:53.571" v="35915" actId="6549"/>
        <pc:sldMkLst>
          <pc:docMk/>
          <pc:sldMk cId="2793387574" sldId="2147478679"/>
        </pc:sldMkLst>
      </pc:sldChg>
      <pc:sldChg chg="addSp delSp modSp add mod">
        <pc:chgData name="Henry Jammes" userId="5f22554b-fd15-4676-8c82-dc6122af2a80" providerId="ADAL" clId="{434111D3-796B-4BB0-A370-070974EB9404}" dt="2023-12-02T03:24:13.894" v="35945" actId="20577"/>
        <pc:sldMkLst>
          <pc:docMk/>
          <pc:sldMk cId="3408582976" sldId="2147478680"/>
        </pc:sldMkLst>
      </pc:sldChg>
      <pc:sldChg chg="addSp modSp add mod">
        <pc:chgData name="Henry Jammes" userId="5f22554b-fd15-4676-8c82-dc6122af2a80" providerId="ADAL" clId="{434111D3-796B-4BB0-A370-070974EB9404}" dt="2023-12-02T02:11:17.803" v="34647"/>
        <pc:sldMkLst>
          <pc:docMk/>
          <pc:sldMk cId="794751958" sldId="2147478681"/>
        </pc:sldMkLst>
      </pc:sldChg>
      <pc:sldChg chg="addSp delSp modSp add mod ord">
        <pc:chgData name="Henry Jammes" userId="5f22554b-fd15-4676-8c82-dc6122af2a80" providerId="ADAL" clId="{434111D3-796B-4BB0-A370-070974EB9404}" dt="2023-11-14T11:52:10.117" v="22401"/>
        <pc:sldMkLst>
          <pc:docMk/>
          <pc:sldMk cId="2325381635" sldId="2147478682"/>
        </pc:sldMkLst>
      </pc:sldChg>
      <pc:sldChg chg="addSp modSp add mod">
        <pc:chgData name="Henry Jammes" userId="5f22554b-fd15-4676-8c82-dc6122af2a80" providerId="ADAL" clId="{434111D3-796B-4BB0-A370-070974EB9404}" dt="2023-12-02T02:27:40.232" v="34775" actId="20577"/>
        <pc:sldMkLst>
          <pc:docMk/>
          <pc:sldMk cId="2155667242" sldId="2147478683"/>
        </pc:sldMkLst>
      </pc:sldChg>
      <pc:sldChg chg="addSp modSp add mod delCm">
        <pc:chgData name="Henry Jammes" userId="5f22554b-fd15-4676-8c82-dc6122af2a80" providerId="ADAL" clId="{434111D3-796B-4BB0-A370-070974EB9404}" dt="2023-12-02T03:24:40.645" v="35950" actId="20577"/>
        <pc:sldMkLst>
          <pc:docMk/>
          <pc:sldMk cId="4193858857" sldId="2147478684"/>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13:47.457" v="21013"/>
              <pc2:cmMkLst xmlns:pc2="http://schemas.microsoft.com/office/powerpoint/2019/9/main/command">
                <pc:docMk/>
                <pc:sldMk cId="4193858857" sldId="2147478684"/>
                <pc2:cmMk id="{43D0D2E5-1776-490E-83D3-9EF8D695490D}"/>
              </pc2:cmMkLst>
            </pc226:cmChg>
          </p:ext>
        </pc:extLst>
      </pc:sldChg>
      <pc:sldChg chg="addSp delSp modSp new del mod ord modShow">
        <pc:chgData name="Henry Jammes" userId="5f22554b-fd15-4676-8c82-dc6122af2a80" providerId="ADAL" clId="{434111D3-796B-4BB0-A370-070974EB9404}" dt="2023-10-25T22:14:43.560" v="17837" actId="47"/>
        <pc:sldMkLst>
          <pc:docMk/>
          <pc:sldMk cId="2559496989" sldId="2147478685"/>
        </pc:sldMkLst>
      </pc:sldChg>
      <pc:sldChg chg="modSp add del mod">
        <pc:chgData name="Henry Jammes" userId="5f22554b-fd15-4676-8c82-dc6122af2a80" providerId="ADAL" clId="{434111D3-796B-4BB0-A370-070974EB9404}" dt="2023-10-25T21:30:53.049" v="16269" actId="47"/>
        <pc:sldMkLst>
          <pc:docMk/>
          <pc:sldMk cId="187310984" sldId="2147478686"/>
        </pc:sldMkLst>
      </pc:sldChg>
      <pc:sldChg chg="modSp add mod">
        <pc:chgData name="Henry Jammes" userId="5f22554b-fd15-4676-8c82-dc6122af2a80" providerId="ADAL" clId="{434111D3-796B-4BB0-A370-070974EB9404}" dt="2023-11-14T12:17:55.055" v="23249" actId="20577"/>
        <pc:sldMkLst>
          <pc:docMk/>
          <pc:sldMk cId="2975100092" sldId="2147478687"/>
        </pc:sldMkLst>
      </pc:sldChg>
      <pc:sldChg chg="addSp delSp modSp new mod ord modAnim">
        <pc:chgData name="Henry Jammes" userId="5f22554b-fd15-4676-8c82-dc6122af2a80" providerId="ADAL" clId="{434111D3-796B-4BB0-A370-070974EB9404}" dt="2023-11-23T20:21:23.411" v="24488" actId="1037"/>
        <pc:sldMkLst>
          <pc:docMk/>
          <pc:sldMk cId="856275178" sldId="2147478688"/>
        </pc:sldMkLst>
      </pc:sldChg>
      <pc:sldChg chg="modSp add mod">
        <pc:chgData name="Henry Jammes" userId="5f22554b-fd15-4676-8c82-dc6122af2a80" providerId="ADAL" clId="{434111D3-796B-4BB0-A370-070974EB9404}" dt="2023-12-02T02:48:22.779" v="35378" actId="20577"/>
        <pc:sldMkLst>
          <pc:docMk/>
          <pc:sldMk cId="2797830831" sldId="2147478689"/>
        </pc:sldMkLst>
      </pc:sldChg>
      <pc:sldChg chg="modSp add mod">
        <pc:chgData name="Henry Jammes" userId="5f22554b-fd15-4676-8c82-dc6122af2a80" providerId="ADAL" clId="{434111D3-796B-4BB0-A370-070974EB9404}" dt="2023-12-02T03:23:08.917" v="35938" actId="20577"/>
        <pc:sldMkLst>
          <pc:docMk/>
          <pc:sldMk cId="2655142752" sldId="2147478690"/>
        </pc:sldMkLst>
      </pc:sldChg>
      <pc:sldChg chg="modSp new del mod">
        <pc:chgData name="Henry Jammes" userId="5f22554b-fd15-4676-8c82-dc6122af2a80" providerId="ADAL" clId="{434111D3-796B-4BB0-A370-070974EB9404}" dt="2023-11-14T12:14:51.958" v="23191" actId="47"/>
        <pc:sldMkLst>
          <pc:docMk/>
          <pc:sldMk cId="3329820437" sldId="2147478691"/>
        </pc:sldMkLst>
      </pc:sldChg>
      <pc:sldChg chg="addSp delSp modSp add mod">
        <pc:chgData name="Henry Jammes" userId="5f22554b-fd15-4676-8c82-dc6122af2a80" providerId="ADAL" clId="{434111D3-796B-4BB0-A370-070974EB9404}" dt="2023-12-02T03:08:46.616" v="35625" actId="1035"/>
        <pc:sldMkLst>
          <pc:docMk/>
          <pc:sldMk cId="1568062889" sldId="2147478692"/>
        </pc:sldMkLst>
      </pc:sldChg>
      <pc:sldChg chg="modSp add del mod ord">
        <pc:chgData name="Henry Jammes" userId="5f22554b-fd15-4676-8c82-dc6122af2a80" providerId="ADAL" clId="{434111D3-796B-4BB0-A370-070974EB9404}" dt="2023-11-14T13:19:01.039" v="23432" actId="2696"/>
        <pc:sldMkLst>
          <pc:docMk/>
          <pc:sldMk cId="1824170779" sldId="2147478693"/>
        </pc:sldMkLst>
      </pc:sldChg>
      <pc:sldChg chg="addSp delSp modSp new mod modAnim">
        <pc:chgData name="Henry Jammes" userId="5f22554b-fd15-4676-8c82-dc6122af2a80" providerId="ADAL" clId="{434111D3-796B-4BB0-A370-070974EB9404}" dt="2023-11-23T20:23:32.532" v="24510" actId="1076"/>
        <pc:sldMkLst>
          <pc:docMk/>
          <pc:sldMk cId="2295580217" sldId="2147478693"/>
        </pc:sldMkLst>
      </pc:sldChg>
      <pc:sldChg chg="addSp delSp modSp add del mod ord modShow">
        <pc:chgData name="Henry Jammes" userId="5f22554b-fd15-4676-8c82-dc6122af2a80" providerId="ADAL" clId="{434111D3-796B-4BB0-A370-070974EB9404}" dt="2023-11-23T20:14:46.986" v="24372" actId="2696"/>
        <pc:sldMkLst>
          <pc:docMk/>
          <pc:sldMk cId="4049588049" sldId="2147478693"/>
        </pc:sldMkLst>
      </pc:sldChg>
      <pc:sldChg chg="delSp modSp add mod">
        <pc:chgData name="Henry Jammes" userId="5f22554b-fd15-4676-8c82-dc6122af2a80" providerId="ADAL" clId="{434111D3-796B-4BB0-A370-070974EB9404}" dt="2023-12-02T02:26:04.480" v="34755" actId="14100"/>
        <pc:sldMkLst>
          <pc:docMk/>
          <pc:sldMk cId="3311098250" sldId="2147478694"/>
        </pc:sldMkLst>
      </pc:sldChg>
      <pc:sldChg chg="addSp delSp modSp add del mod modTransition">
        <pc:chgData name="Henry Jammes" userId="5f22554b-fd15-4676-8c82-dc6122af2a80" providerId="ADAL" clId="{434111D3-796B-4BB0-A370-070974EB9404}" dt="2023-11-23T20:39:31.656" v="24859" actId="47"/>
        <pc:sldMkLst>
          <pc:docMk/>
          <pc:sldMk cId="536720469" sldId="2147478695"/>
        </pc:sldMkLst>
      </pc:sldChg>
      <pc:sldChg chg="addSp modSp add mod modTransition">
        <pc:chgData name="Henry Jammes" userId="5f22554b-fd15-4676-8c82-dc6122af2a80" providerId="ADAL" clId="{434111D3-796B-4BB0-A370-070974EB9404}" dt="2023-11-23T20:45:52.976" v="24991" actId="20577"/>
        <pc:sldMkLst>
          <pc:docMk/>
          <pc:sldMk cId="425980831" sldId="2147478696"/>
        </pc:sldMkLst>
      </pc:sldChg>
      <pc:sldChg chg="modSp add del mod">
        <pc:chgData name="Henry Jammes" userId="5f22554b-fd15-4676-8c82-dc6122af2a80" providerId="ADAL" clId="{434111D3-796B-4BB0-A370-070974EB9404}" dt="2023-11-23T20:33:55.684" v="24710" actId="47"/>
        <pc:sldMkLst>
          <pc:docMk/>
          <pc:sldMk cId="2353819767" sldId="2147478696"/>
        </pc:sldMkLst>
      </pc:sldChg>
      <pc:sldChg chg="addSp delSp modSp add del mod ord">
        <pc:chgData name="Henry Jammes" userId="5f22554b-fd15-4676-8c82-dc6122af2a80" providerId="ADAL" clId="{434111D3-796B-4BB0-A370-070974EB9404}" dt="2023-11-23T22:18:27.156" v="25955" actId="47"/>
        <pc:sldMkLst>
          <pc:docMk/>
          <pc:sldMk cId="31860098" sldId="2147478697"/>
        </pc:sldMkLst>
      </pc:sldChg>
      <pc:sldChg chg="addSp delSp modSp add del mod modShow">
        <pc:chgData name="Henry Jammes" userId="5f22554b-fd15-4676-8c82-dc6122af2a80" providerId="ADAL" clId="{434111D3-796B-4BB0-A370-070974EB9404}" dt="2023-12-02T02:05:05.844" v="34517" actId="47"/>
        <pc:sldMkLst>
          <pc:docMk/>
          <pc:sldMk cId="2559386578" sldId="2147478698"/>
        </pc:sldMkLst>
      </pc:sldChg>
      <pc:sldChg chg="addSp delSp modSp add mod">
        <pc:chgData name="Henry Jammes" userId="5f22554b-fd15-4676-8c82-dc6122af2a80" providerId="ADAL" clId="{434111D3-796B-4BB0-A370-070974EB9404}" dt="2023-12-05T23:14:09.268" v="41347" actId="20577"/>
        <pc:sldMkLst>
          <pc:docMk/>
          <pc:sldMk cId="3332018249" sldId="2147478699"/>
        </pc:sldMkLst>
      </pc:sldChg>
      <pc:sldChg chg="addSp delSp modSp new del mod modClrScheme chgLayout">
        <pc:chgData name="Henry Jammes" userId="5f22554b-fd15-4676-8c82-dc6122af2a80" providerId="ADAL" clId="{434111D3-796B-4BB0-A370-070974EB9404}" dt="2023-11-30T13:42:48.765" v="30162" actId="47"/>
        <pc:sldMkLst>
          <pc:docMk/>
          <pc:sldMk cId="3938035190" sldId="2147478699"/>
        </pc:sldMkLst>
      </pc:sldChg>
      <pc:sldChg chg="addSp delSp modSp new mod modClrScheme chgLayout">
        <pc:chgData name="Henry Jammes" userId="5f22554b-fd15-4676-8c82-dc6122af2a80" providerId="ADAL" clId="{434111D3-796B-4BB0-A370-070974EB9404}" dt="2023-12-02T03:12:41.151" v="35775" actId="1035"/>
        <pc:sldMkLst>
          <pc:docMk/>
          <pc:sldMk cId="3838520958" sldId="2147478700"/>
        </pc:sldMkLst>
      </pc:sldChg>
      <pc:sldChg chg="new del">
        <pc:chgData name="Henry Jammes" userId="5f22554b-fd15-4676-8c82-dc6122af2a80" providerId="ADAL" clId="{434111D3-796B-4BB0-A370-070974EB9404}" dt="2023-12-04T14:49:22.531" v="36072" actId="47"/>
        <pc:sldMkLst>
          <pc:docMk/>
          <pc:sldMk cId="3776711584" sldId="2147478701"/>
        </pc:sldMkLst>
      </pc:sldChg>
      <pc:sldChg chg="addSp delSp modSp new del mod modShow">
        <pc:chgData name="Henry Jammes" userId="5f22554b-fd15-4676-8c82-dc6122af2a80" providerId="ADAL" clId="{434111D3-796B-4BB0-A370-070974EB9404}" dt="2023-12-04T19:13:31.272" v="38214" actId="47"/>
        <pc:sldMkLst>
          <pc:docMk/>
          <pc:sldMk cId="2394199084" sldId="2147478702"/>
        </pc:sldMkLst>
      </pc:sldChg>
      <pc:sldChg chg="addSp delSp modSp add mod ord modShow addCm delCm">
        <pc:chgData name="Henry Jammes" userId="5f22554b-fd15-4676-8c82-dc6122af2a80" providerId="ADAL" clId="{434111D3-796B-4BB0-A370-070974EB9404}" dt="2023-12-05T23:12:09.061" v="41323"/>
        <pc:sldMkLst>
          <pc:docMk/>
          <pc:sldMk cId="273431919" sldId="2147478703"/>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2-05T23:12:09.061" v="41323"/>
              <pc2:cmMkLst xmlns:pc2="http://schemas.microsoft.com/office/powerpoint/2019/9/main/command">
                <pc:docMk/>
                <pc:sldMk cId="273431919" sldId="2147478703"/>
                <pc2:cmMk id="{9D46744B-4FB1-4FFC-9233-BE550287935C}"/>
              </pc2:cmMkLst>
            </pc226:cmChg>
            <pc226:cmChg xmlns:pc226="http://schemas.microsoft.com/office/powerpoint/2022/06/main/command" chg="add del">
              <pc226:chgData name="Henry Jammes" userId="5f22554b-fd15-4676-8c82-dc6122af2a80" providerId="ADAL" clId="{434111D3-796B-4BB0-A370-070974EB9404}" dt="2023-12-04T20:03:04.253" v="39858"/>
              <pc2:cmMkLst xmlns:pc2="http://schemas.microsoft.com/office/powerpoint/2019/9/main/command">
                <pc:docMk/>
                <pc:sldMk cId="273431919" sldId="2147478703"/>
                <pc2:cmMk id="{14831E79-D6F7-4664-8534-F3B8574AF630}"/>
              </pc2:cmMkLst>
            </pc226:cmChg>
            <pc226:cmChg xmlns:pc226="http://schemas.microsoft.com/office/powerpoint/2022/06/main/command" chg="del">
              <pc226:chgData name="Henry Jammes" userId="5f22554b-fd15-4676-8c82-dc6122af2a80" providerId="ADAL" clId="{434111D3-796B-4BB0-A370-070974EB9404}" dt="2023-12-05T23:12:07.620" v="41322"/>
              <pc2:cmMkLst xmlns:pc2="http://schemas.microsoft.com/office/powerpoint/2019/9/main/command">
                <pc:docMk/>
                <pc:sldMk cId="273431919" sldId="2147478703"/>
                <pc2:cmMk id="{4D6FDF93-07BB-4169-9C4D-D4DBC1BDB0F1}"/>
              </pc2:cmMkLst>
            </pc226:cmChg>
          </p:ext>
        </pc:extLst>
      </pc:sldChg>
      <pc:sldChg chg="modSp add del mod ord">
        <pc:chgData name="Henry Jammes" userId="5f22554b-fd15-4676-8c82-dc6122af2a80" providerId="ADAL" clId="{434111D3-796B-4BB0-A370-070974EB9404}" dt="2023-12-05T23:12:39.271" v="41326" actId="18676"/>
        <pc:sldMkLst>
          <pc:docMk/>
          <pc:sldMk cId="3547778250" sldId="2147478704"/>
        </pc:sldMkLst>
      </pc:sldChg>
      <pc:sldChg chg="modSp add del mod ord">
        <pc:chgData name="Henry Jammes" userId="5f22554b-fd15-4676-8c82-dc6122af2a80" providerId="ADAL" clId="{434111D3-796B-4BB0-A370-070974EB9404}" dt="2023-12-05T23:12:39.271" v="41326" actId="18676"/>
        <pc:sldMkLst>
          <pc:docMk/>
          <pc:sldMk cId="1694108199" sldId="2147478705"/>
        </pc:sldMkLst>
      </pc:sldChg>
      <pc:sldChg chg="add del">
        <pc:chgData name="Henry Jammes" userId="5f22554b-fd15-4676-8c82-dc6122af2a80" providerId="ADAL" clId="{434111D3-796B-4BB0-A370-070974EB9404}" dt="2023-12-04T20:04:51.807" v="39865"/>
        <pc:sldMkLst>
          <pc:docMk/>
          <pc:sldMk cId="2303326611" sldId="2147478705"/>
        </pc:sldMkLst>
      </pc:sldChg>
      <pc:sldChg chg="del">
        <pc:chgData name="Henry Jammes" userId="5f22554b-fd15-4676-8c82-dc6122af2a80" providerId="ADAL" clId="{434111D3-796B-4BB0-A370-070974EB9404}" dt="2023-12-05T23:23:52.274" v="41459" actId="47"/>
        <pc:sldMkLst>
          <pc:docMk/>
          <pc:sldMk cId="1830904215" sldId="2147478706"/>
        </pc:sldMkLst>
      </pc:sldChg>
      <pc:sldMasterChg chg="modSldLayout">
        <pc:chgData name="Henry Jammes" userId="5f22554b-fd15-4676-8c82-dc6122af2a80" providerId="ADAL" clId="{434111D3-796B-4BB0-A370-070974EB9404}" dt="2023-12-02T03:32:59.316" v="35951" actId="20577"/>
        <pc:sldMasterMkLst>
          <pc:docMk/>
          <pc:sldMasterMk cId="816294142" sldId="2147484980"/>
        </pc:sldMasterMkLst>
        <pc:sldLayoutChg chg="addSp delSp modSp mod">
          <pc:chgData name="Henry Jammes" userId="5f22554b-fd15-4676-8c82-dc6122af2a80" providerId="ADAL" clId="{434111D3-796B-4BB0-A370-070974EB9404}" dt="2023-12-02T03:32:59.316" v="35951" actId="20577"/>
          <pc:sldLayoutMkLst>
            <pc:docMk/>
            <pc:sldMasterMk cId="816294142" sldId="2147484980"/>
            <pc:sldLayoutMk cId="306819273" sldId="2147484981"/>
          </pc:sldLayoutMkLst>
        </pc:sldLayoutChg>
        <pc:sldLayoutChg chg="addSp delSp modSp mod">
          <pc:chgData name="Henry Jammes" userId="5f22554b-fd15-4676-8c82-dc6122af2a80" providerId="ADAL" clId="{434111D3-796B-4BB0-A370-070974EB9404}" dt="2023-10-25T19:16:20.687" v="16085" actId="21"/>
          <pc:sldLayoutMkLst>
            <pc:docMk/>
            <pc:sldMasterMk cId="816294142" sldId="2147484980"/>
            <pc:sldLayoutMk cId="3992514227" sldId="2147484983"/>
          </pc:sldLayoutMkLst>
        </pc:sldLayoutChg>
      </pc:sldMasterChg>
    </pc:docChg>
  </pc:docChgLst>
  <pc:docChgLst>
    <pc:chgData name="Henry Jammes" userId="5f22554b-fd15-4676-8c82-dc6122af2a80" providerId="ADAL" clId="{AF45C0A3-21D0-498D-9B2E-333F2111AAEA}"/>
    <pc:docChg chg="undo redo custSel addSld delSld modSld sldOrd modMainMaster addSection delSection modSection">
      <pc:chgData name="Henry Jammes" userId="5f22554b-fd15-4676-8c82-dc6122af2a80" providerId="ADAL" clId="{AF45C0A3-21D0-498D-9B2E-333F2111AAEA}" dt="2025-01-21T02:38:27.428" v="9174" actId="108"/>
      <pc:docMkLst>
        <pc:docMk/>
      </pc:docMkLst>
      <pc:sldChg chg="modNotesTx">
        <pc:chgData name="Henry Jammes" userId="5f22554b-fd15-4676-8c82-dc6122af2a80" providerId="ADAL" clId="{AF45C0A3-21D0-498D-9B2E-333F2111AAEA}" dt="2025-01-21T01:16:14.207" v="5751" actId="6549"/>
        <pc:sldMkLst>
          <pc:docMk/>
          <pc:sldMk cId="2567493441" sldId="3087"/>
        </pc:sldMkLst>
      </pc:sldChg>
      <pc:sldChg chg="modSp mod modNotesTx">
        <pc:chgData name="Henry Jammes" userId="5f22554b-fd15-4676-8c82-dc6122af2a80" providerId="ADAL" clId="{AF45C0A3-21D0-498D-9B2E-333F2111AAEA}" dt="2025-01-21T01:20:33.472" v="5908" actId="20577"/>
        <pc:sldMkLst>
          <pc:docMk/>
          <pc:sldMk cId="1094870920" sldId="10219"/>
        </pc:sldMkLst>
        <pc:spChg chg="mod">
          <ac:chgData name="Henry Jammes" userId="5f22554b-fd15-4676-8c82-dc6122af2a80" providerId="ADAL" clId="{AF45C0A3-21D0-498D-9B2E-333F2111AAEA}" dt="2025-01-20T23:45:13.280" v="1176" actId="6549"/>
          <ac:spMkLst>
            <pc:docMk/>
            <pc:sldMk cId="1094870920" sldId="10219"/>
            <ac:spMk id="16" creationId="{BD313791-C381-A7D0-9C4D-B6FF6A7CF41E}"/>
          </ac:spMkLst>
        </pc:spChg>
        <pc:spChg chg="mod">
          <ac:chgData name="Henry Jammes" userId="5f22554b-fd15-4676-8c82-dc6122af2a80" providerId="ADAL" clId="{AF45C0A3-21D0-498D-9B2E-333F2111AAEA}" dt="2025-01-21T01:20:33.472" v="5908" actId="20577"/>
          <ac:spMkLst>
            <pc:docMk/>
            <pc:sldMk cId="1094870920" sldId="10219"/>
            <ac:spMk id="22" creationId="{58681566-1B83-2B60-C7A5-8E6049B6F0BD}"/>
          </ac:spMkLst>
        </pc:spChg>
      </pc:sldChg>
      <pc:sldChg chg="modNotesTx">
        <pc:chgData name="Henry Jammes" userId="5f22554b-fd15-4676-8c82-dc6122af2a80" providerId="ADAL" clId="{AF45C0A3-21D0-498D-9B2E-333F2111AAEA}" dt="2025-01-21T02:33:28.109" v="9119" actId="6549"/>
        <pc:sldMkLst>
          <pc:docMk/>
          <pc:sldMk cId="185411811" sldId="2142532304"/>
        </pc:sldMkLst>
      </pc:sldChg>
      <pc:sldChg chg="modNotesTx">
        <pc:chgData name="Henry Jammes" userId="5f22554b-fd15-4676-8c82-dc6122af2a80" providerId="ADAL" clId="{AF45C0A3-21D0-498D-9B2E-333F2111AAEA}" dt="2025-01-21T01:16:17.565" v="5752" actId="6549"/>
        <pc:sldMkLst>
          <pc:docMk/>
          <pc:sldMk cId="3650881495" sldId="2147477614"/>
        </pc:sldMkLst>
      </pc:sldChg>
      <pc:sldChg chg="modNotesTx">
        <pc:chgData name="Henry Jammes" userId="5f22554b-fd15-4676-8c82-dc6122af2a80" providerId="ADAL" clId="{AF45C0A3-21D0-498D-9B2E-333F2111AAEA}" dt="2025-01-20T18:46:33.030" v="81" actId="6549"/>
        <pc:sldMkLst>
          <pc:docMk/>
          <pc:sldMk cId="1292472812" sldId="2147478591"/>
        </pc:sldMkLst>
      </pc:sldChg>
      <pc:sldChg chg="modNotesTx">
        <pc:chgData name="Henry Jammes" userId="5f22554b-fd15-4676-8c82-dc6122af2a80" providerId="ADAL" clId="{AF45C0A3-21D0-498D-9B2E-333F2111AAEA}" dt="2025-01-20T18:46:30.124" v="79" actId="6549"/>
        <pc:sldMkLst>
          <pc:docMk/>
          <pc:sldMk cId="1128778430" sldId="2147478592"/>
        </pc:sldMkLst>
      </pc:sldChg>
      <pc:sldChg chg="modNotesTx">
        <pc:chgData name="Henry Jammes" userId="5f22554b-fd15-4676-8c82-dc6122af2a80" providerId="ADAL" clId="{AF45C0A3-21D0-498D-9B2E-333F2111AAEA}" dt="2025-01-20T18:46:50.397" v="82" actId="6549"/>
        <pc:sldMkLst>
          <pc:docMk/>
          <pc:sldMk cId="912133152" sldId="2147478593"/>
        </pc:sldMkLst>
      </pc:sldChg>
      <pc:sldChg chg="modNotesTx">
        <pc:chgData name="Henry Jammes" userId="5f22554b-fd15-4676-8c82-dc6122af2a80" providerId="ADAL" clId="{AF45C0A3-21D0-498D-9B2E-333F2111AAEA}" dt="2025-01-20T18:46:54.450" v="83" actId="6549"/>
        <pc:sldMkLst>
          <pc:docMk/>
          <pc:sldMk cId="76006162" sldId="2147478594"/>
        </pc:sldMkLst>
      </pc:sldChg>
      <pc:sldChg chg="modSp mod modNotesTx">
        <pc:chgData name="Henry Jammes" userId="5f22554b-fd15-4676-8c82-dc6122af2a80" providerId="ADAL" clId="{AF45C0A3-21D0-498D-9B2E-333F2111AAEA}" dt="2025-01-20T23:05:14.015" v="170" actId="20577"/>
        <pc:sldMkLst>
          <pc:docMk/>
          <pc:sldMk cId="810424239" sldId="2147478598"/>
        </pc:sldMkLst>
        <pc:spChg chg="mod">
          <ac:chgData name="Henry Jammes" userId="5f22554b-fd15-4676-8c82-dc6122af2a80" providerId="ADAL" clId="{AF45C0A3-21D0-498D-9B2E-333F2111AAEA}" dt="2025-01-20T23:04:27.186" v="143" actId="20577"/>
          <ac:spMkLst>
            <pc:docMk/>
            <pc:sldMk cId="810424239" sldId="2147478598"/>
            <ac:spMk id="150" creationId="{E5095681-DFBD-9225-26D8-573147E311FD}"/>
          </ac:spMkLst>
        </pc:spChg>
        <pc:spChg chg="mod">
          <ac:chgData name="Henry Jammes" userId="5f22554b-fd15-4676-8c82-dc6122af2a80" providerId="ADAL" clId="{AF45C0A3-21D0-498D-9B2E-333F2111AAEA}" dt="2025-01-20T23:03:38.971" v="120" actId="20577"/>
          <ac:spMkLst>
            <pc:docMk/>
            <pc:sldMk cId="810424239" sldId="2147478598"/>
            <ac:spMk id="152" creationId="{96494A76-99F8-2BE8-C5FA-DECF3F59CDE0}"/>
          </ac:spMkLst>
        </pc:spChg>
        <pc:spChg chg="mod">
          <ac:chgData name="Henry Jammes" userId="5f22554b-fd15-4676-8c82-dc6122af2a80" providerId="ADAL" clId="{AF45C0A3-21D0-498D-9B2E-333F2111AAEA}" dt="2025-01-20T23:04:56.813" v="169" actId="14100"/>
          <ac:spMkLst>
            <pc:docMk/>
            <pc:sldMk cId="810424239" sldId="2147478598"/>
            <ac:spMk id="155" creationId="{D4A21BD8-AE2D-A4EC-600C-FBB5C4325DD7}"/>
          </ac:spMkLst>
        </pc:spChg>
        <pc:spChg chg="mod">
          <ac:chgData name="Henry Jammes" userId="5f22554b-fd15-4676-8c82-dc6122af2a80" providerId="ADAL" clId="{AF45C0A3-21D0-498D-9B2E-333F2111AAEA}" dt="2025-01-20T23:02:52.801" v="100" actId="20577"/>
          <ac:spMkLst>
            <pc:docMk/>
            <pc:sldMk cId="810424239" sldId="2147478598"/>
            <ac:spMk id="157" creationId="{58FAFE8F-0DCF-D432-C13C-509FF385ED3A}"/>
          </ac:spMkLst>
        </pc:spChg>
        <pc:spChg chg="mod">
          <ac:chgData name="Henry Jammes" userId="5f22554b-fd15-4676-8c82-dc6122af2a80" providerId="ADAL" clId="{AF45C0A3-21D0-498D-9B2E-333F2111AAEA}" dt="2025-01-20T23:05:14.015" v="170" actId="20577"/>
          <ac:spMkLst>
            <pc:docMk/>
            <pc:sldMk cId="810424239" sldId="2147478598"/>
            <ac:spMk id="160" creationId="{8EB48919-95C9-F261-574C-729177F74B78}"/>
          </ac:spMkLst>
        </pc:spChg>
        <pc:spChg chg="mod">
          <ac:chgData name="Henry Jammes" userId="5f22554b-fd15-4676-8c82-dc6122af2a80" providerId="ADAL" clId="{AF45C0A3-21D0-498D-9B2E-333F2111AAEA}" dt="2025-01-20T23:02:13.705" v="91"/>
          <ac:spMkLst>
            <pc:docMk/>
            <pc:sldMk cId="810424239" sldId="2147478598"/>
            <ac:spMk id="181" creationId="{2AE92983-D7BD-27DE-FB40-3A286E79557A}"/>
          </ac:spMkLst>
        </pc:spChg>
      </pc:sldChg>
      <pc:sldChg chg="modSp mod modNotesTx">
        <pc:chgData name="Henry Jammes" userId="5f22554b-fd15-4676-8c82-dc6122af2a80" providerId="ADAL" clId="{AF45C0A3-21D0-498D-9B2E-333F2111AAEA}" dt="2025-01-20T23:44:04.050" v="1132" actId="20577"/>
        <pc:sldMkLst>
          <pc:docMk/>
          <pc:sldMk cId="597390494" sldId="2147478616"/>
        </pc:sldMkLst>
        <pc:spChg chg="mod">
          <ac:chgData name="Henry Jammes" userId="5f22554b-fd15-4676-8c82-dc6122af2a80" providerId="ADAL" clId="{AF45C0A3-21D0-498D-9B2E-333F2111AAEA}" dt="2025-01-20T23:43:50.123" v="1125" actId="6549"/>
          <ac:spMkLst>
            <pc:docMk/>
            <pc:sldMk cId="597390494" sldId="2147478616"/>
            <ac:spMk id="5" creationId="{713C0EDE-5347-B8FC-9D56-781F67C7E4C1}"/>
          </ac:spMkLst>
        </pc:spChg>
        <pc:spChg chg="mod">
          <ac:chgData name="Henry Jammes" userId="5f22554b-fd15-4676-8c82-dc6122af2a80" providerId="ADAL" clId="{AF45C0A3-21D0-498D-9B2E-333F2111AAEA}" dt="2025-01-20T23:44:04.050" v="1132" actId="20577"/>
          <ac:spMkLst>
            <pc:docMk/>
            <pc:sldMk cId="597390494" sldId="2147478616"/>
            <ac:spMk id="7" creationId="{FA2A3B42-5989-8325-9E53-C665FD9AB133}"/>
          </ac:spMkLst>
        </pc:spChg>
        <pc:graphicFrameChg chg="modGraphic">
          <ac:chgData name="Henry Jammes" userId="5f22554b-fd15-4676-8c82-dc6122af2a80" providerId="ADAL" clId="{AF45C0A3-21D0-498D-9B2E-333F2111AAEA}" dt="2025-01-20T23:42:55.857" v="982" actId="404"/>
          <ac:graphicFrameMkLst>
            <pc:docMk/>
            <pc:sldMk cId="597390494" sldId="2147478616"/>
            <ac:graphicFrameMk id="42" creationId="{DC128E1B-AD7A-382B-7A91-BAA6B4B9C014}"/>
          </ac:graphicFrameMkLst>
        </pc:graphicFrameChg>
      </pc:sldChg>
      <pc:sldChg chg="modSp mod">
        <pc:chgData name="Henry Jammes" userId="5f22554b-fd15-4676-8c82-dc6122af2a80" providerId="ADAL" clId="{AF45C0A3-21D0-498D-9B2E-333F2111AAEA}" dt="2025-01-20T23:55:12.945" v="1983" actId="20577"/>
        <pc:sldMkLst>
          <pc:docMk/>
          <pc:sldMk cId="1448101322" sldId="2147478617"/>
        </pc:sldMkLst>
        <pc:spChg chg="mod">
          <ac:chgData name="Henry Jammes" userId="5f22554b-fd15-4676-8c82-dc6122af2a80" providerId="ADAL" clId="{AF45C0A3-21D0-498D-9B2E-333F2111AAEA}" dt="2025-01-20T23:54:34.454" v="1932" actId="6549"/>
          <ac:spMkLst>
            <pc:docMk/>
            <pc:sldMk cId="1448101322" sldId="2147478617"/>
            <ac:spMk id="5" creationId="{EBF7ED77-A742-FBCE-BD52-DC34A33041EE}"/>
          </ac:spMkLst>
        </pc:spChg>
        <pc:spChg chg="mod">
          <ac:chgData name="Henry Jammes" userId="5f22554b-fd15-4676-8c82-dc6122af2a80" providerId="ADAL" clId="{AF45C0A3-21D0-498D-9B2E-333F2111AAEA}" dt="2025-01-20T23:55:12.945" v="1983" actId="20577"/>
          <ac:spMkLst>
            <pc:docMk/>
            <pc:sldMk cId="1448101322" sldId="2147478617"/>
            <ac:spMk id="6" creationId="{C3967760-9D0B-25B6-8FB9-C7F3536D29F9}"/>
          </ac:spMkLst>
        </pc:spChg>
      </pc:sldChg>
      <pc:sldChg chg="modSp mod">
        <pc:chgData name="Henry Jammes" userId="5f22554b-fd15-4676-8c82-dc6122af2a80" providerId="ADAL" clId="{AF45C0A3-21D0-498D-9B2E-333F2111AAEA}" dt="2025-01-20T23:45:03.135" v="1155" actId="5793"/>
        <pc:sldMkLst>
          <pc:docMk/>
          <pc:sldMk cId="2397848064" sldId="2147478618"/>
        </pc:sldMkLst>
        <pc:spChg chg="mod">
          <ac:chgData name="Henry Jammes" userId="5f22554b-fd15-4676-8c82-dc6122af2a80" providerId="ADAL" clId="{AF45C0A3-21D0-498D-9B2E-333F2111AAEA}" dt="2025-01-20T23:45:03.135" v="1155" actId="5793"/>
          <ac:spMkLst>
            <pc:docMk/>
            <pc:sldMk cId="2397848064" sldId="2147478618"/>
            <ac:spMk id="2" creationId="{F81F0AEF-8F74-2124-CAB0-96F8A20CD203}"/>
          </ac:spMkLst>
        </pc:spChg>
      </pc:sldChg>
      <pc:sldChg chg="modSp mod">
        <pc:chgData name="Henry Jammes" userId="5f22554b-fd15-4676-8c82-dc6122af2a80" providerId="ADAL" clId="{AF45C0A3-21D0-498D-9B2E-333F2111AAEA}" dt="2025-01-20T23:53:06.049" v="1906" actId="20577"/>
        <pc:sldMkLst>
          <pc:docMk/>
          <pc:sldMk cId="548508627" sldId="2147478630"/>
        </pc:sldMkLst>
        <pc:spChg chg="mod">
          <ac:chgData name="Henry Jammes" userId="5f22554b-fd15-4676-8c82-dc6122af2a80" providerId="ADAL" clId="{AF45C0A3-21D0-498D-9B2E-333F2111AAEA}" dt="2025-01-20T23:53:06.049" v="1906" actId="20577"/>
          <ac:spMkLst>
            <pc:docMk/>
            <pc:sldMk cId="548508627" sldId="2147478630"/>
            <ac:spMk id="5" creationId="{060C1237-5010-7C37-2D62-DAD70B1BC811}"/>
          </ac:spMkLst>
        </pc:spChg>
      </pc:sldChg>
      <pc:sldChg chg="modNotesTx">
        <pc:chgData name="Henry Jammes" userId="5f22554b-fd15-4676-8c82-dc6122af2a80" providerId="ADAL" clId="{AF45C0A3-21D0-498D-9B2E-333F2111AAEA}" dt="2025-01-20T23:44:32.358" v="1133" actId="6549"/>
        <pc:sldMkLst>
          <pc:docMk/>
          <pc:sldMk cId="539807505" sldId="2147478633"/>
        </pc:sldMkLst>
      </pc:sldChg>
      <pc:sldChg chg="modSp mod modNotesTx">
        <pc:chgData name="Henry Jammes" userId="5f22554b-fd15-4676-8c82-dc6122af2a80" providerId="ADAL" clId="{AF45C0A3-21D0-498D-9B2E-333F2111AAEA}" dt="2025-01-20T23:52:36.797" v="1829" actId="6549"/>
        <pc:sldMkLst>
          <pc:docMk/>
          <pc:sldMk cId="2637874356" sldId="2147478634"/>
        </pc:sldMkLst>
        <pc:spChg chg="mod">
          <ac:chgData name="Henry Jammes" userId="5f22554b-fd15-4676-8c82-dc6122af2a80" providerId="ADAL" clId="{AF45C0A3-21D0-498D-9B2E-333F2111AAEA}" dt="2025-01-20T23:52:28.701" v="1828" actId="20577"/>
          <ac:spMkLst>
            <pc:docMk/>
            <pc:sldMk cId="2637874356" sldId="2147478634"/>
            <ac:spMk id="7" creationId="{CDFA3B16-0CF6-4342-00CD-A2121780A14D}"/>
          </ac:spMkLst>
        </pc:spChg>
        <pc:graphicFrameChg chg="modGraphic">
          <ac:chgData name="Henry Jammes" userId="5f22554b-fd15-4676-8c82-dc6122af2a80" providerId="ADAL" clId="{AF45C0A3-21D0-498D-9B2E-333F2111AAEA}" dt="2025-01-20T23:51:54.068" v="1794" actId="20577"/>
          <ac:graphicFrameMkLst>
            <pc:docMk/>
            <pc:sldMk cId="2637874356" sldId="2147478634"/>
            <ac:graphicFrameMk id="4" creationId="{38C07EA3-193C-F7D1-50DB-6F6EBA8EE9BE}"/>
          </ac:graphicFrameMkLst>
        </pc:graphicFrameChg>
      </pc:sldChg>
      <pc:sldChg chg="modNotesTx">
        <pc:chgData name="Henry Jammes" userId="5f22554b-fd15-4676-8c82-dc6122af2a80" providerId="ADAL" clId="{AF45C0A3-21D0-498D-9B2E-333F2111AAEA}" dt="2025-01-21T02:33:03.253" v="9118" actId="6549"/>
        <pc:sldMkLst>
          <pc:docMk/>
          <pc:sldMk cId="1574053184" sldId="2147478637"/>
        </pc:sldMkLst>
      </pc:sldChg>
      <pc:sldChg chg="modNotesTx">
        <pc:chgData name="Henry Jammes" userId="5f22554b-fd15-4676-8c82-dc6122af2a80" providerId="ADAL" clId="{AF45C0A3-21D0-498D-9B2E-333F2111AAEA}" dt="2025-01-21T01:16:04.467" v="5750" actId="6549"/>
        <pc:sldMkLst>
          <pc:docMk/>
          <pc:sldMk cId="2484488728" sldId="2147478639"/>
        </pc:sldMkLst>
      </pc:sldChg>
      <pc:sldChg chg="modNotesTx">
        <pc:chgData name="Henry Jammes" userId="5f22554b-fd15-4676-8c82-dc6122af2a80" providerId="ADAL" clId="{AF45C0A3-21D0-498D-9B2E-333F2111AAEA}" dt="2025-01-21T01:16:32.341" v="5754" actId="6549"/>
        <pc:sldMkLst>
          <pc:docMk/>
          <pc:sldMk cId="4234592746" sldId="2147478640"/>
        </pc:sldMkLst>
      </pc:sldChg>
      <pc:sldChg chg="modSp mod">
        <pc:chgData name="Henry Jammes" userId="5f22554b-fd15-4676-8c82-dc6122af2a80" providerId="ADAL" clId="{AF45C0A3-21D0-498D-9B2E-333F2111AAEA}" dt="2025-01-21T01:17:13.294" v="5757" actId="6549"/>
        <pc:sldMkLst>
          <pc:docMk/>
          <pc:sldMk cId="4004410795" sldId="2147478647"/>
        </pc:sldMkLst>
        <pc:spChg chg="mod">
          <ac:chgData name="Henry Jammes" userId="5f22554b-fd15-4676-8c82-dc6122af2a80" providerId="ADAL" clId="{AF45C0A3-21D0-498D-9B2E-333F2111AAEA}" dt="2025-01-21T01:16:46.831" v="5756" actId="20577"/>
          <ac:spMkLst>
            <pc:docMk/>
            <pc:sldMk cId="4004410795" sldId="2147478647"/>
            <ac:spMk id="3" creationId="{77FB708B-1EC6-0043-1545-8A46233783FD}"/>
          </ac:spMkLst>
        </pc:spChg>
        <pc:graphicFrameChg chg="modGraphic">
          <ac:chgData name="Henry Jammes" userId="5f22554b-fd15-4676-8c82-dc6122af2a80" providerId="ADAL" clId="{AF45C0A3-21D0-498D-9B2E-333F2111AAEA}" dt="2025-01-21T01:17:13.294" v="5757" actId="6549"/>
          <ac:graphicFrameMkLst>
            <pc:docMk/>
            <pc:sldMk cId="4004410795" sldId="2147478647"/>
            <ac:graphicFrameMk id="4" creationId="{882C9BB9-AC4D-4894-D1FB-709C728B32AC}"/>
          </ac:graphicFrameMkLst>
        </pc:graphicFrameChg>
      </pc:sldChg>
      <pc:sldChg chg="modSp mod">
        <pc:chgData name="Henry Jammes" userId="5f22554b-fd15-4676-8c82-dc6122af2a80" providerId="ADAL" clId="{AF45C0A3-21D0-498D-9B2E-333F2111AAEA}" dt="2025-01-21T01:49:50.424" v="7279" actId="20577"/>
        <pc:sldMkLst>
          <pc:docMk/>
          <pc:sldMk cId="1845793070" sldId="2147478648"/>
        </pc:sldMkLst>
        <pc:graphicFrameChg chg="modGraphic">
          <ac:chgData name="Henry Jammes" userId="5f22554b-fd15-4676-8c82-dc6122af2a80" providerId="ADAL" clId="{AF45C0A3-21D0-498D-9B2E-333F2111AAEA}" dt="2025-01-21T01:49:50.424" v="7279" actId="20577"/>
          <ac:graphicFrameMkLst>
            <pc:docMk/>
            <pc:sldMk cId="1845793070" sldId="2147478648"/>
            <ac:graphicFrameMk id="4" creationId="{882C9BB9-AC4D-4894-D1FB-709C728B32AC}"/>
          </ac:graphicFrameMkLst>
        </pc:graphicFrameChg>
      </pc:sldChg>
      <pc:sldChg chg="modSp mod">
        <pc:chgData name="Henry Jammes" userId="5f22554b-fd15-4676-8c82-dc6122af2a80" providerId="ADAL" clId="{AF45C0A3-21D0-498D-9B2E-333F2111AAEA}" dt="2025-01-21T01:15:11.548" v="5596"/>
        <pc:sldMkLst>
          <pc:docMk/>
          <pc:sldMk cId="4217083223" sldId="2147478651"/>
        </pc:sldMkLst>
        <pc:spChg chg="mod">
          <ac:chgData name="Henry Jammes" userId="5f22554b-fd15-4676-8c82-dc6122af2a80" providerId="ADAL" clId="{AF45C0A3-21D0-498D-9B2E-333F2111AAEA}" dt="2025-01-21T01:15:11.548" v="5596"/>
          <ac:spMkLst>
            <pc:docMk/>
            <pc:sldMk cId="4217083223" sldId="2147478651"/>
            <ac:spMk id="7" creationId="{CDFA3B16-0CF6-4342-00CD-A2121780A14D}"/>
          </ac:spMkLst>
        </pc:spChg>
      </pc:sldChg>
      <pc:sldChg chg="modSp mod">
        <pc:chgData name="Henry Jammes" userId="5f22554b-fd15-4676-8c82-dc6122af2a80" providerId="ADAL" clId="{AF45C0A3-21D0-498D-9B2E-333F2111AAEA}" dt="2025-01-21T01:21:34.491" v="5952" actId="20577"/>
        <pc:sldMkLst>
          <pc:docMk/>
          <pc:sldMk cId="749234232" sldId="2147478653"/>
        </pc:sldMkLst>
        <pc:spChg chg="mod">
          <ac:chgData name="Henry Jammes" userId="5f22554b-fd15-4676-8c82-dc6122af2a80" providerId="ADAL" clId="{AF45C0A3-21D0-498D-9B2E-333F2111AAEA}" dt="2025-01-21T01:21:30.982" v="5951" actId="20577"/>
          <ac:spMkLst>
            <pc:docMk/>
            <pc:sldMk cId="749234232" sldId="2147478653"/>
            <ac:spMk id="2" creationId="{115E1675-FB05-30F2-37F6-3C82DF76B6F7}"/>
          </ac:spMkLst>
        </pc:spChg>
        <pc:graphicFrameChg chg="modGraphic">
          <ac:chgData name="Henry Jammes" userId="5f22554b-fd15-4676-8c82-dc6122af2a80" providerId="ADAL" clId="{AF45C0A3-21D0-498D-9B2E-333F2111AAEA}" dt="2025-01-21T01:20:59.190" v="5933" actId="20577"/>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AF45C0A3-21D0-498D-9B2E-333F2111AAEA}" dt="2025-01-21T01:21:34.491" v="5952" actId="20577"/>
          <ac:graphicFrameMkLst>
            <pc:docMk/>
            <pc:sldMk cId="749234232" sldId="2147478653"/>
            <ac:graphicFrameMk id="10" creationId="{7347487E-6584-92F3-F5B3-09D92B6C70A1}"/>
          </ac:graphicFrameMkLst>
        </pc:graphicFrameChg>
      </pc:sldChg>
      <pc:sldChg chg="modSp mod">
        <pc:chgData name="Henry Jammes" userId="5f22554b-fd15-4676-8c82-dc6122af2a80" providerId="ADAL" clId="{AF45C0A3-21D0-498D-9B2E-333F2111AAEA}" dt="2025-01-21T01:23:16.258" v="6157" actId="6549"/>
        <pc:sldMkLst>
          <pc:docMk/>
          <pc:sldMk cId="2411527252" sldId="2147478654"/>
        </pc:sldMkLst>
        <pc:graphicFrameChg chg="mod modGraphic">
          <ac:chgData name="Henry Jammes" userId="5f22554b-fd15-4676-8c82-dc6122af2a80" providerId="ADAL" clId="{AF45C0A3-21D0-498D-9B2E-333F2111AAEA}" dt="2025-01-21T01:23:16.258" v="6157" actId="6549"/>
          <ac:graphicFrameMkLst>
            <pc:docMk/>
            <pc:sldMk cId="2411527252" sldId="2147478654"/>
            <ac:graphicFrameMk id="10" creationId="{2EB8D649-E24F-A2F0-C15B-C0C16FB34FA7}"/>
          </ac:graphicFrameMkLst>
        </pc:graphicFrameChg>
      </pc:sldChg>
      <pc:sldChg chg="modSp mod">
        <pc:chgData name="Henry Jammes" userId="5f22554b-fd15-4676-8c82-dc6122af2a80" providerId="ADAL" clId="{AF45C0A3-21D0-498D-9B2E-333F2111AAEA}" dt="2025-01-21T01:49:22.272" v="7278" actId="20577"/>
        <pc:sldMkLst>
          <pc:docMk/>
          <pc:sldMk cId="4169449091" sldId="2147478657"/>
        </pc:sldMkLst>
        <pc:spChg chg="mod">
          <ac:chgData name="Henry Jammes" userId="5f22554b-fd15-4676-8c82-dc6122af2a80" providerId="ADAL" clId="{AF45C0A3-21D0-498D-9B2E-333F2111AAEA}" dt="2025-01-21T01:49:22.272" v="7278" actId="20577"/>
          <ac:spMkLst>
            <pc:docMk/>
            <pc:sldMk cId="4169449091" sldId="2147478657"/>
            <ac:spMk id="7" creationId="{CDFA3B16-0CF6-4342-00CD-A2121780A14D}"/>
          </ac:spMkLst>
        </pc:spChg>
      </pc:sldChg>
      <pc:sldChg chg="del">
        <pc:chgData name="Henry Jammes" userId="5f22554b-fd15-4676-8c82-dc6122af2a80" providerId="ADAL" clId="{AF45C0A3-21D0-498D-9B2E-333F2111AAEA}" dt="2025-01-21T00:47:23.120" v="3857" actId="47"/>
        <pc:sldMkLst>
          <pc:docMk/>
          <pc:sldMk cId="1898096727" sldId="2147478659"/>
        </pc:sldMkLst>
      </pc:sldChg>
      <pc:sldChg chg="modNotesTx">
        <pc:chgData name="Henry Jammes" userId="5f22554b-fd15-4676-8c82-dc6122af2a80" providerId="ADAL" clId="{AF45C0A3-21D0-498D-9B2E-333F2111AAEA}" dt="2025-01-20T23:27:25.281" v="772" actId="6549"/>
        <pc:sldMkLst>
          <pc:docMk/>
          <pc:sldMk cId="3600318766" sldId="2147478660"/>
        </pc:sldMkLst>
      </pc:sldChg>
      <pc:sldChg chg="addSp delSp modSp mod">
        <pc:chgData name="Henry Jammes" userId="5f22554b-fd15-4676-8c82-dc6122af2a80" providerId="ADAL" clId="{AF45C0A3-21D0-498D-9B2E-333F2111AAEA}" dt="2025-01-21T00:47:05.552" v="3856" actId="1582"/>
        <pc:sldMkLst>
          <pc:docMk/>
          <pc:sldMk cId="140285584" sldId="2147478661"/>
        </pc:sldMkLst>
        <pc:spChg chg="mod">
          <ac:chgData name="Henry Jammes" userId="5f22554b-fd15-4676-8c82-dc6122af2a80" providerId="ADAL" clId="{AF45C0A3-21D0-498D-9B2E-333F2111AAEA}" dt="2025-01-21T00:46:25.925" v="3827" actId="20577"/>
          <ac:spMkLst>
            <pc:docMk/>
            <pc:sldMk cId="140285584" sldId="2147478661"/>
            <ac:spMk id="7" creationId="{CDFA3B16-0CF6-4342-00CD-A2121780A14D}"/>
          </ac:spMkLst>
        </pc:spChg>
        <pc:spChg chg="mod">
          <ac:chgData name="Henry Jammes" userId="5f22554b-fd15-4676-8c82-dc6122af2a80" providerId="ADAL" clId="{AF45C0A3-21D0-498D-9B2E-333F2111AAEA}" dt="2025-01-21T00:46:36.318" v="3838" actId="20577"/>
          <ac:spMkLst>
            <pc:docMk/>
            <pc:sldMk cId="140285584" sldId="2147478661"/>
            <ac:spMk id="269" creationId="{187994BA-D520-34C5-041C-A76CB59E8350}"/>
          </ac:spMkLst>
        </pc:spChg>
        <pc:picChg chg="add mod">
          <ac:chgData name="Henry Jammes" userId="5f22554b-fd15-4676-8c82-dc6122af2a80" providerId="ADAL" clId="{AF45C0A3-21D0-498D-9B2E-333F2111AAEA}" dt="2025-01-21T00:47:05.552" v="3856" actId="1582"/>
          <ac:picMkLst>
            <pc:docMk/>
            <pc:sldMk cId="140285584" sldId="2147478661"/>
            <ac:picMk id="4" creationId="{B71CF837-7F61-4AE8-16E5-1988C4CE131A}"/>
          </ac:picMkLst>
        </pc:picChg>
        <pc:picChg chg="del">
          <ac:chgData name="Henry Jammes" userId="5f22554b-fd15-4676-8c82-dc6122af2a80" providerId="ADAL" clId="{AF45C0A3-21D0-498D-9B2E-333F2111AAEA}" dt="2025-01-21T00:46:38.571" v="3839" actId="478"/>
          <ac:picMkLst>
            <pc:docMk/>
            <pc:sldMk cId="140285584" sldId="2147478661"/>
            <ac:picMk id="207" creationId="{E18003BB-5B88-85CF-3586-C3033D466C61}"/>
          </ac:picMkLst>
        </pc:picChg>
      </pc:sldChg>
      <pc:sldChg chg="modSp mod">
        <pc:chgData name="Henry Jammes" userId="5f22554b-fd15-4676-8c82-dc6122af2a80" providerId="ADAL" clId="{AF45C0A3-21D0-498D-9B2E-333F2111AAEA}" dt="2025-01-21T02:31:46.480" v="9117" actId="20577"/>
        <pc:sldMkLst>
          <pc:docMk/>
          <pc:sldMk cId="4013334298" sldId="2147478664"/>
        </pc:sldMkLst>
        <pc:spChg chg="mod">
          <ac:chgData name="Henry Jammes" userId="5f22554b-fd15-4676-8c82-dc6122af2a80" providerId="ADAL" clId="{AF45C0A3-21D0-498D-9B2E-333F2111AAEA}" dt="2025-01-21T02:31:46.480" v="9117" actId="20577"/>
          <ac:spMkLst>
            <pc:docMk/>
            <pc:sldMk cId="4013334298" sldId="2147478664"/>
            <ac:spMk id="6" creationId="{82195C04-4AA8-CF93-EB8F-3F78A2FC3E18}"/>
          </ac:spMkLst>
        </pc:spChg>
        <pc:spChg chg="mod">
          <ac:chgData name="Henry Jammes" userId="5f22554b-fd15-4676-8c82-dc6122af2a80" providerId="ADAL" clId="{AF45C0A3-21D0-498D-9B2E-333F2111AAEA}" dt="2025-01-21T02:31:18.378" v="9116" actId="20577"/>
          <ac:spMkLst>
            <pc:docMk/>
            <pc:sldMk cId="4013334298" sldId="2147478664"/>
            <ac:spMk id="7" creationId="{CDFA3B16-0CF6-4342-00CD-A2121780A14D}"/>
          </ac:spMkLst>
        </pc:spChg>
      </pc:sldChg>
      <pc:sldChg chg="modSp mod">
        <pc:chgData name="Henry Jammes" userId="5f22554b-fd15-4676-8c82-dc6122af2a80" providerId="ADAL" clId="{AF45C0A3-21D0-498D-9B2E-333F2111AAEA}" dt="2025-01-21T02:20:59.050" v="8689" actId="20577"/>
        <pc:sldMkLst>
          <pc:docMk/>
          <pc:sldMk cId="1714818578" sldId="2147478670"/>
        </pc:sldMkLst>
        <pc:spChg chg="mod">
          <ac:chgData name="Henry Jammes" userId="5f22554b-fd15-4676-8c82-dc6122af2a80" providerId="ADAL" clId="{AF45C0A3-21D0-498D-9B2E-333F2111AAEA}" dt="2025-01-21T02:20:59.050" v="8689" actId="20577"/>
          <ac:spMkLst>
            <pc:docMk/>
            <pc:sldMk cId="1714818578" sldId="2147478670"/>
            <ac:spMk id="7" creationId="{CDFA3B16-0CF6-4342-00CD-A2121780A14D}"/>
          </ac:spMkLst>
        </pc:spChg>
        <pc:spChg chg="mod">
          <ac:chgData name="Henry Jammes" userId="5f22554b-fd15-4676-8c82-dc6122af2a80" providerId="ADAL" clId="{AF45C0A3-21D0-498D-9B2E-333F2111AAEA}" dt="2025-01-21T01:52:09.517" v="7319"/>
          <ac:spMkLst>
            <pc:docMk/>
            <pc:sldMk cId="1714818578" sldId="2147478670"/>
            <ac:spMk id="22" creationId="{E13F1830-11EF-80A4-CA10-4499615BF790}"/>
          </ac:spMkLst>
        </pc:spChg>
        <pc:spChg chg="mod">
          <ac:chgData name="Henry Jammes" userId="5f22554b-fd15-4676-8c82-dc6122af2a80" providerId="ADAL" clId="{AF45C0A3-21D0-498D-9B2E-333F2111AAEA}" dt="2025-01-21T01:52:10.867" v="7320"/>
          <ac:spMkLst>
            <pc:docMk/>
            <pc:sldMk cId="1714818578" sldId="2147478670"/>
            <ac:spMk id="48" creationId="{38B89E24-2DB3-26A9-A0AD-5E0E7646A4AA}"/>
          </ac:spMkLst>
        </pc:spChg>
        <pc:spChg chg="mod">
          <ac:chgData name="Henry Jammes" userId="5f22554b-fd15-4676-8c82-dc6122af2a80" providerId="ADAL" clId="{AF45C0A3-21D0-498D-9B2E-333F2111AAEA}" dt="2025-01-21T01:52:11.542" v="7321"/>
          <ac:spMkLst>
            <pc:docMk/>
            <pc:sldMk cId="1714818578" sldId="2147478670"/>
            <ac:spMk id="60" creationId="{01F80CDF-88EB-9D31-A1BA-060DE55C634B}"/>
          </ac:spMkLst>
        </pc:spChg>
        <pc:spChg chg="mod">
          <ac:chgData name="Henry Jammes" userId="5f22554b-fd15-4676-8c82-dc6122af2a80" providerId="ADAL" clId="{AF45C0A3-21D0-498D-9B2E-333F2111AAEA}" dt="2025-01-21T01:52:12.309" v="7322"/>
          <ac:spMkLst>
            <pc:docMk/>
            <pc:sldMk cId="1714818578" sldId="2147478670"/>
            <ac:spMk id="1025" creationId="{CACE4A77-1390-316D-558A-D1446CA4A808}"/>
          </ac:spMkLst>
        </pc:spChg>
      </pc:sldChg>
      <pc:sldChg chg="modSp mod">
        <pc:chgData name="Henry Jammes" userId="5f22554b-fd15-4676-8c82-dc6122af2a80" providerId="ADAL" clId="{AF45C0A3-21D0-498D-9B2E-333F2111AAEA}" dt="2025-01-21T01:50:20.034" v="7298"/>
        <pc:sldMkLst>
          <pc:docMk/>
          <pc:sldMk cId="4249828689" sldId="2147478671"/>
        </pc:sldMkLst>
        <pc:spChg chg="mod">
          <ac:chgData name="Henry Jammes" userId="5f22554b-fd15-4676-8c82-dc6122af2a80" providerId="ADAL" clId="{AF45C0A3-21D0-498D-9B2E-333F2111AAEA}" dt="2025-01-21T01:50:13.636" v="7295" actId="20577"/>
          <ac:spMkLst>
            <pc:docMk/>
            <pc:sldMk cId="4249828689" sldId="2147478671"/>
            <ac:spMk id="7" creationId="{CDFA3B16-0CF6-4342-00CD-A2121780A14D}"/>
          </ac:spMkLst>
        </pc:spChg>
        <pc:spChg chg="mod">
          <ac:chgData name="Henry Jammes" userId="5f22554b-fd15-4676-8c82-dc6122af2a80" providerId="ADAL" clId="{AF45C0A3-21D0-498D-9B2E-333F2111AAEA}" dt="2025-01-21T01:50:20.034" v="7298"/>
          <ac:spMkLst>
            <pc:docMk/>
            <pc:sldMk cId="4249828689" sldId="2147478671"/>
            <ac:spMk id="10" creationId="{ADFC6DBE-5508-A7C2-85EE-BC90405E2B94}"/>
          </ac:spMkLst>
        </pc:spChg>
      </pc:sldChg>
      <pc:sldChg chg="modSp mod">
        <pc:chgData name="Henry Jammes" userId="5f22554b-fd15-4676-8c82-dc6122af2a80" providerId="ADAL" clId="{AF45C0A3-21D0-498D-9B2E-333F2111AAEA}" dt="2025-01-21T02:18:12.144" v="8569" actId="20577"/>
        <pc:sldMkLst>
          <pc:docMk/>
          <pc:sldMk cId="711135239" sldId="2147478676"/>
        </pc:sldMkLst>
        <pc:graphicFrameChg chg="modGraphic">
          <ac:chgData name="Henry Jammes" userId="5f22554b-fd15-4676-8c82-dc6122af2a80" providerId="ADAL" clId="{AF45C0A3-21D0-498D-9B2E-333F2111AAEA}" dt="2025-01-21T02:18:12.144" v="8569" actId="20577"/>
          <ac:graphicFrameMkLst>
            <pc:docMk/>
            <pc:sldMk cId="711135239" sldId="2147478676"/>
            <ac:graphicFrameMk id="9" creationId="{C5D0D2FB-67C2-F8BC-8DF0-730FAB1ED55E}"/>
          </ac:graphicFrameMkLst>
        </pc:graphicFrameChg>
      </pc:sldChg>
      <pc:sldChg chg="modSp mod">
        <pc:chgData name="Henry Jammes" userId="5f22554b-fd15-4676-8c82-dc6122af2a80" providerId="ADAL" clId="{AF45C0A3-21D0-498D-9B2E-333F2111AAEA}" dt="2025-01-21T02:19:15.549" v="8665" actId="20577"/>
        <pc:sldMkLst>
          <pc:docMk/>
          <pc:sldMk cId="3472663684" sldId="2147478677"/>
        </pc:sldMkLst>
        <pc:spChg chg="mod">
          <ac:chgData name="Henry Jammes" userId="5f22554b-fd15-4676-8c82-dc6122af2a80" providerId="ADAL" clId="{AF45C0A3-21D0-498D-9B2E-333F2111AAEA}" dt="2025-01-21T02:19:15.549" v="8665" actId="20577"/>
          <ac:spMkLst>
            <pc:docMk/>
            <pc:sldMk cId="3472663684" sldId="2147478677"/>
            <ac:spMk id="7" creationId="{CDFA3B16-0CF6-4342-00CD-A2121780A14D}"/>
          </ac:spMkLst>
        </pc:spChg>
        <pc:graphicFrameChg chg="modGraphic">
          <ac:chgData name="Henry Jammes" userId="5f22554b-fd15-4676-8c82-dc6122af2a80" providerId="ADAL" clId="{AF45C0A3-21D0-498D-9B2E-333F2111AAEA}" dt="2025-01-21T02:18:29.045" v="8581" actId="20577"/>
          <ac:graphicFrameMkLst>
            <pc:docMk/>
            <pc:sldMk cId="3472663684" sldId="2147478677"/>
            <ac:graphicFrameMk id="9" creationId="{C5D0D2FB-67C2-F8BC-8DF0-730FAB1ED55E}"/>
          </ac:graphicFrameMkLst>
        </pc:graphicFrameChg>
      </pc:sldChg>
      <pc:sldChg chg="modSp mod">
        <pc:chgData name="Henry Jammes" userId="5f22554b-fd15-4676-8c82-dc6122af2a80" providerId="ADAL" clId="{AF45C0A3-21D0-498D-9B2E-333F2111AAEA}" dt="2025-01-21T02:21:40.065" v="8807" actId="20577"/>
        <pc:sldMkLst>
          <pc:docMk/>
          <pc:sldMk cId="2793387574" sldId="2147478679"/>
        </pc:sldMkLst>
        <pc:spChg chg="mod">
          <ac:chgData name="Henry Jammes" userId="5f22554b-fd15-4676-8c82-dc6122af2a80" providerId="ADAL" clId="{AF45C0A3-21D0-498D-9B2E-333F2111AAEA}" dt="2025-01-21T02:21:40.065" v="8807" actId="20577"/>
          <ac:spMkLst>
            <pc:docMk/>
            <pc:sldMk cId="2793387574" sldId="2147478679"/>
            <ac:spMk id="5" creationId="{EBF7ED77-A742-FBCE-BD52-DC34A33041EE}"/>
          </ac:spMkLst>
        </pc:spChg>
        <pc:spChg chg="mod">
          <ac:chgData name="Henry Jammes" userId="5f22554b-fd15-4676-8c82-dc6122af2a80" providerId="ADAL" clId="{AF45C0A3-21D0-498D-9B2E-333F2111AAEA}" dt="2025-01-21T02:20:23.003" v="8687" actId="20577"/>
          <ac:spMkLst>
            <pc:docMk/>
            <pc:sldMk cId="2793387574" sldId="2147478679"/>
            <ac:spMk id="7" creationId="{CDFA3B16-0CF6-4342-00CD-A2121780A14D}"/>
          </ac:spMkLst>
        </pc:spChg>
      </pc:sldChg>
      <pc:sldChg chg="del modNotesTx">
        <pc:chgData name="Henry Jammes" userId="5f22554b-fd15-4676-8c82-dc6122af2a80" providerId="ADAL" clId="{AF45C0A3-21D0-498D-9B2E-333F2111AAEA}" dt="2025-01-20T23:08:59.942" v="200" actId="47"/>
        <pc:sldMkLst>
          <pc:docMk/>
          <pc:sldMk cId="856275178" sldId="2147478688"/>
        </pc:sldMkLst>
      </pc:sldChg>
      <pc:sldChg chg="modSp mod">
        <pc:chgData name="Henry Jammes" userId="5f22554b-fd15-4676-8c82-dc6122af2a80" providerId="ADAL" clId="{AF45C0A3-21D0-498D-9B2E-333F2111AAEA}" dt="2025-01-21T00:50:20.798" v="4306" actId="6549"/>
        <pc:sldMkLst>
          <pc:docMk/>
          <pc:sldMk cId="2797830831" sldId="2147478689"/>
        </pc:sldMkLst>
        <pc:spChg chg="mod">
          <ac:chgData name="Henry Jammes" userId="5f22554b-fd15-4676-8c82-dc6122af2a80" providerId="ADAL" clId="{AF45C0A3-21D0-498D-9B2E-333F2111AAEA}" dt="2025-01-21T00:47:46.608" v="3880" actId="20577"/>
          <ac:spMkLst>
            <pc:docMk/>
            <pc:sldMk cId="2797830831" sldId="2147478689"/>
            <ac:spMk id="2" creationId="{06200FD3-EB50-A291-6952-748348F5754E}"/>
          </ac:spMkLst>
        </pc:spChg>
        <pc:spChg chg="mod">
          <ac:chgData name="Henry Jammes" userId="5f22554b-fd15-4676-8c82-dc6122af2a80" providerId="ADAL" clId="{AF45C0A3-21D0-498D-9B2E-333F2111AAEA}" dt="2025-01-21T00:47:51.719" v="3910" actId="20577"/>
          <ac:spMkLst>
            <pc:docMk/>
            <pc:sldMk cId="2797830831" sldId="2147478689"/>
            <ac:spMk id="3" creationId="{77FB708B-1EC6-0043-1545-8A46233783FD}"/>
          </ac:spMkLst>
        </pc:spChg>
        <pc:spChg chg="mod">
          <ac:chgData name="Henry Jammes" userId="5f22554b-fd15-4676-8c82-dc6122af2a80" providerId="ADAL" clId="{AF45C0A3-21D0-498D-9B2E-333F2111AAEA}" dt="2025-01-21T00:48:23.396" v="3999" actId="20577"/>
          <ac:spMkLst>
            <pc:docMk/>
            <pc:sldMk cId="2797830831" sldId="2147478689"/>
            <ac:spMk id="6" creationId="{C3967760-9D0B-25B6-8FB9-C7F3536D29F9}"/>
          </ac:spMkLst>
        </pc:spChg>
        <pc:spChg chg="mod">
          <ac:chgData name="Henry Jammes" userId="5f22554b-fd15-4676-8c82-dc6122af2a80" providerId="ADAL" clId="{AF45C0A3-21D0-498D-9B2E-333F2111AAEA}" dt="2025-01-21T00:50:20.798" v="4306" actId="6549"/>
          <ac:spMkLst>
            <pc:docMk/>
            <pc:sldMk cId="2797830831" sldId="2147478689"/>
            <ac:spMk id="7" creationId="{CDFA3B16-0CF6-4342-00CD-A2121780A14D}"/>
          </ac:spMkLst>
        </pc:spChg>
        <pc:graphicFrameChg chg="modGraphic">
          <ac:chgData name="Henry Jammes" userId="5f22554b-fd15-4676-8c82-dc6122af2a80" providerId="ADAL" clId="{AF45C0A3-21D0-498D-9B2E-333F2111AAEA}" dt="2025-01-21T00:48:17.094" v="3974" actId="20577"/>
          <ac:graphicFrameMkLst>
            <pc:docMk/>
            <pc:sldMk cId="2797830831" sldId="2147478689"/>
            <ac:graphicFrameMk id="4" creationId="{882C9BB9-AC4D-4894-D1FB-709C728B32AC}"/>
          </ac:graphicFrameMkLst>
        </pc:graphicFrameChg>
      </pc:sldChg>
      <pc:sldChg chg="delSp modSp mod modNotesTx">
        <pc:chgData name="Henry Jammes" userId="5f22554b-fd15-4676-8c82-dc6122af2a80" providerId="ADAL" clId="{AF45C0A3-21D0-498D-9B2E-333F2111AAEA}" dt="2025-01-20T18:45:43.117" v="78" actId="6549"/>
        <pc:sldMkLst>
          <pc:docMk/>
          <pc:sldMk cId="1568062889" sldId="2147478692"/>
        </pc:sldMkLst>
        <pc:spChg chg="mod">
          <ac:chgData name="Henry Jammes" userId="5f22554b-fd15-4676-8c82-dc6122af2a80" providerId="ADAL" clId="{AF45C0A3-21D0-498D-9B2E-333F2111AAEA}" dt="2025-01-20T18:45:18.421" v="74" actId="20577"/>
          <ac:spMkLst>
            <pc:docMk/>
            <pc:sldMk cId="1568062889" sldId="2147478692"/>
            <ac:spMk id="4" creationId="{7CE4786D-C856-4ED1-AD42-4D6D5704E74E}"/>
          </ac:spMkLst>
        </pc:spChg>
        <pc:picChg chg="del">
          <ac:chgData name="Henry Jammes" userId="5f22554b-fd15-4676-8c82-dc6122af2a80" providerId="ADAL" clId="{AF45C0A3-21D0-498D-9B2E-333F2111AAEA}" dt="2025-01-20T18:45:19.196" v="75" actId="478"/>
          <ac:picMkLst>
            <pc:docMk/>
            <pc:sldMk cId="1568062889" sldId="2147478692"/>
            <ac:picMk id="5" creationId="{9204108A-5133-A320-DAA1-AA0D1FB8BFE7}"/>
          </ac:picMkLst>
        </pc:picChg>
      </pc:sldChg>
      <pc:sldChg chg="modSp mod ord modAnim modNotesTx">
        <pc:chgData name="Henry Jammes" userId="5f22554b-fd15-4676-8c82-dc6122af2a80" providerId="ADAL" clId="{AF45C0A3-21D0-498D-9B2E-333F2111AAEA}" dt="2025-01-20T23:27:18.736" v="771"/>
        <pc:sldMkLst>
          <pc:docMk/>
          <pc:sldMk cId="2295580217" sldId="2147478693"/>
        </pc:sldMkLst>
        <pc:spChg chg="mod">
          <ac:chgData name="Henry Jammes" userId="5f22554b-fd15-4676-8c82-dc6122af2a80" providerId="ADAL" clId="{AF45C0A3-21D0-498D-9B2E-333F2111AAEA}" dt="2025-01-20T23:26:48.803" v="765" actId="20577"/>
          <ac:spMkLst>
            <pc:docMk/>
            <pc:sldMk cId="2295580217" sldId="2147478693"/>
            <ac:spMk id="7" creationId="{B22C8362-D8D4-844D-6F7F-BB617740708F}"/>
          </ac:spMkLst>
        </pc:spChg>
      </pc:sldChg>
      <pc:sldChg chg="modNotesTx">
        <pc:chgData name="Henry Jammes" userId="5f22554b-fd15-4676-8c82-dc6122af2a80" providerId="ADAL" clId="{AF45C0A3-21D0-498D-9B2E-333F2111AAEA}" dt="2025-01-21T01:16:36.099" v="5755" actId="6549"/>
        <pc:sldMkLst>
          <pc:docMk/>
          <pc:sldMk cId="3311098250" sldId="2147478694"/>
        </pc:sldMkLst>
      </pc:sldChg>
      <pc:sldChg chg="addSp delSp modSp mod delAnim modAnim modNotesTx">
        <pc:chgData name="Henry Jammes" userId="5f22554b-fd15-4676-8c82-dc6122af2a80" providerId="ADAL" clId="{AF45C0A3-21D0-498D-9B2E-333F2111AAEA}" dt="2025-01-21T00:51:25.328" v="4324" actId="1035"/>
        <pc:sldMkLst>
          <pc:docMk/>
          <pc:sldMk cId="3332018249" sldId="2147478699"/>
        </pc:sldMkLst>
        <pc:spChg chg="add mod">
          <ac:chgData name="Henry Jammes" userId="5f22554b-fd15-4676-8c82-dc6122af2a80" providerId="ADAL" clId="{AF45C0A3-21D0-498D-9B2E-333F2111AAEA}" dt="2025-01-21T00:25:46.720" v="3345" actId="14100"/>
          <ac:spMkLst>
            <pc:docMk/>
            <pc:sldMk cId="3332018249" sldId="2147478699"/>
            <ac:spMk id="8" creationId="{7EABB92E-A093-D3BE-C2D5-E996D7ADF70C}"/>
          </ac:spMkLst>
        </pc:spChg>
        <pc:spChg chg="add mod">
          <ac:chgData name="Henry Jammes" userId="5f22554b-fd15-4676-8c82-dc6122af2a80" providerId="ADAL" clId="{AF45C0A3-21D0-498D-9B2E-333F2111AAEA}" dt="2025-01-21T00:26:21.914" v="3357" actId="1036"/>
          <ac:spMkLst>
            <pc:docMk/>
            <pc:sldMk cId="3332018249" sldId="2147478699"/>
            <ac:spMk id="9" creationId="{A95B4C73-CA51-A7CA-30F6-A20EB2E7E00D}"/>
          </ac:spMkLst>
        </pc:spChg>
        <pc:spChg chg="mod">
          <ac:chgData name="Henry Jammes" userId="5f22554b-fd15-4676-8c82-dc6122af2a80" providerId="ADAL" clId="{AF45C0A3-21D0-498D-9B2E-333F2111AAEA}" dt="2025-01-21T00:25:50.148" v="3347" actId="14100"/>
          <ac:spMkLst>
            <pc:docMk/>
            <pc:sldMk cId="3332018249" sldId="2147478699"/>
            <ac:spMk id="32" creationId="{449C04AD-844B-CEC9-6305-C8B265E6DE74}"/>
          </ac:spMkLst>
        </pc:spChg>
        <pc:spChg chg="mod">
          <ac:chgData name="Henry Jammes" userId="5f22554b-fd15-4676-8c82-dc6122af2a80" providerId="ADAL" clId="{AF45C0A3-21D0-498D-9B2E-333F2111AAEA}" dt="2025-01-21T00:26:25.356" v="3363" actId="1036"/>
          <ac:spMkLst>
            <pc:docMk/>
            <pc:sldMk cId="3332018249" sldId="2147478699"/>
            <ac:spMk id="33" creationId="{9E5367B8-2F2F-7C54-6714-4396E61E4340}"/>
          </ac:spMkLst>
        </pc:spChg>
        <pc:spChg chg="add del mod topLvl">
          <ac:chgData name="Henry Jammes" userId="5f22554b-fd15-4676-8c82-dc6122af2a80" providerId="ADAL" clId="{AF45C0A3-21D0-498D-9B2E-333F2111AAEA}" dt="2025-01-21T00:29:02.673" v="3399" actId="478"/>
          <ac:spMkLst>
            <pc:docMk/>
            <pc:sldMk cId="3332018249" sldId="2147478699"/>
            <ac:spMk id="35" creationId="{078946B9-2D10-5DA4-30DC-B90FF9DCEA1F}"/>
          </ac:spMkLst>
        </pc:spChg>
        <pc:spChg chg="mod">
          <ac:chgData name="Henry Jammes" userId="5f22554b-fd15-4676-8c82-dc6122af2a80" providerId="ADAL" clId="{AF45C0A3-21D0-498D-9B2E-333F2111AAEA}" dt="2025-01-21T00:30:58.957" v="3435" actId="20577"/>
          <ac:spMkLst>
            <pc:docMk/>
            <pc:sldMk cId="3332018249" sldId="2147478699"/>
            <ac:spMk id="36" creationId="{F8B16C44-AEAE-81C7-669F-EC3DD3279B1F}"/>
          </ac:spMkLst>
        </pc:spChg>
        <pc:spChg chg="add del mod topLvl">
          <ac:chgData name="Henry Jammes" userId="5f22554b-fd15-4676-8c82-dc6122af2a80" providerId="ADAL" clId="{AF45C0A3-21D0-498D-9B2E-333F2111AAEA}" dt="2025-01-21T00:28:58.450" v="3398" actId="478"/>
          <ac:spMkLst>
            <pc:docMk/>
            <pc:sldMk cId="3332018249" sldId="2147478699"/>
            <ac:spMk id="37" creationId="{B4FC2664-A830-0AB9-D0DF-22CBDA015FAC}"/>
          </ac:spMkLst>
        </pc:spChg>
        <pc:spChg chg="mod">
          <ac:chgData name="Henry Jammes" userId="5f22554b-fd15-4676-8c82-dc6122af2a80" providerId="ADAL" clId="{AF45C0A3-21D0-498D-9B2E-333F2111AAEA}" dt="2025-01-21T00:30:59.363" v="3438" actId="20577"/>
          <ac:spMkLst>
            <pc:docMk/>
            <pc:sldMk cId="3332018249" sldId="2147478699"/>
            <ac:spMk id="47" creationId="{F4088072-3996-C912-7255-98368884DF73}"/>
          </ac:spMkLst>
        </pc:spChg>
        <pc:spChg chg="mod topLvl">
          <ac:chgData name="Henry Jammes" userId="5f22554b-fd15-4676-8c82-dc6122af2a80" providerId="ADAL" clId="{AF45C0A3-21D0-498D-9B2E-333F2111AAEA}" dt="2025-01-21T00:31:09.552" v="3440" actId="1035"/>
          <ac:spMkLst>
            <pc:docMk/>
            <pc:sldMk cId="3332018249" sldId="2147478699"/>
            <ac:spMk id="48" creationId="{F54249D0-6CF7-6E95-3B6E-1C9A60ABCDB4}"/>
          </ac:spMkLst>
        </pc:spChg>
        <pc:spChg chg="mod topLvl">
          <ac:chgData name="Henry Jammes" userId="5f22554b-fd15-4676-8c82-dc6122af2a80" providerId="ADAL" clId="{AF45C0A3-21D0-498D-9B2E-333F2111AAEA}" dt="2025-01-21T00:32:09.739" v="3479" actId="20577"/>
          <ac:spMkLst>
            <pc:docMk/>
            <pc:sldMk cId="3332018249" sldId="2147478699"/>
            <ac:spMk id="54" creationId="{BD0C6D90-2B4C-D96A-D17A-EC99F8C3B31A}"/>
          </ac:spMkLst>
        </pc:spChg>
        <pc:spChg chg="mod topLvl">
          <ac:chgData name="Henry Jammes" userId="5f22554b-fd15-4676-8c82-dc6122af2a80" providerId="ADAL" clId="{AF45C0A3-21D0-498D-9B2E-333F2111AAEA}" dt="2025-01-21T00:31:09.552" v="3440" actId="1035"/>
          <ac:spMkLst>
            <pc:docMk/>
            <pc:sldMk cId="3332018249" sldId="2147478699"/>
            <ac:spMk id="58" creationId="{0B9C98FF-0EC5-D40B-C1FE-245B1484B4B5}"/>
          </ac:spMkLst>
        </pc:spChg>
        <pc:spChg chg="mod">
          <ac:chgData name="Henry Jammes" userId="5f22554b-fd15-4676-8c82-dc6122af2a80" providerId="ADAL" clId="{AF45C0A3-21D0-498D-9B2E-333F2111AAEA}" dt="2025-01-21T00:31:16.467" v="3441" actId="6549"/>
          <ac:spMkLst>
            <pc:docMk/>
            <pc:sldMk cId="3332018249" sldId="2147478699"/>
            <ac:spMk id="60" creationId="{03E5137C-374A-7AF8-6294-C71433E8B883}"/>
          </ac:spMkLst>
        </pc:spChg>
        <pc:spChg chg="mod">
          <ac:chgData name="Henry Jammes" userId="5f22554b-fd15-4676-8c82-dc6122af2a80" providerId="ADAL" clId="{AF45C0A3-21D0-498D-9B2E-333F2111AAEA}" dt="2025-01-20T23:59:16.463" v="2165" actId="20577"/>
          <ac:spMkLst>
            <pc:docMk/>
            <pc:sldMk cId="3332018249" sldId="2147478699"/>
            <ac:spMk id="63" creationId="{456D8AFA-D507-58BD-524D-4E478D7C7B16}"/>
          </ac:spMkLst>
        </pc:spChg>
        <pc:spChg chg="mod">
          <ac:chgData name="Henry Jammes" userId="5f22554b-fd15-4676-8c82-dc6122af2a80" providerId="ADAL" clId="{AF45C0A3-21D0-498D-9B2E-333F2111AAEA}" dt="2025-01-21T00:32:37.333" v="3549" actId="20577"/>
          <ac:spMkLst>
            <pc:docMk/>
            <pc:sldMk cId="3332018249" sldId="2147478699"/>
            <ac:spMk id="1028" creationId="{2EAE7BFF-A1C0-9F39-B9FA-B97F46ABBF66}"/>
          </ac:spMkLst>
        </pc:spChg>
        <pc:spChg chg="mod">
          <ac:chgData name="Henry Jammes" userId="5f22554b-fd15-4676-8c82-dc6122af2a80" providerId="ADAL" clId="{AF45C0A3-21D0-498D-9B2E-333F2111AAEA}" dt="2025-01-21T00:32:37.750" v="3552" actId="20577"/>
          <ac:spMkLst>
            <pc:docMk/>
            <pc:sldMk cId="3332018249" sldId="2147478699"/>
            <ac:spMk id="1029" creationId="{0FEBE3E4-D122-4EDE-98AF-C6A9A019298E}"/>
          </ac:spMkLst>
        </pc:spChg>
        <pc:spChg chg="mod">
          <ac:chgData name="Henry Jammes" userId="5f22554b-fd15-4676-8c82-dc6122af2a80" providerId="ADAL" clId="{AF45C0A3-21D0-498D-9B2E-333F2111AAEA}" dt="2025-01-21T00:03:38.566" v="2218" actId="20577"/>
          <ac:spMkLst>
            <pc:docMk/>
            <pc:sldMk cId="3332018249" sldId="2147478699"/>
            <ac:spMk id="1044" creationId="{B15CA1FD-4655-C3DB-C388-932034541A34}"/>
          </ac:spMkLst>
        </pc:spChg>
        <pc:spChg chg="mod">
          <ac:chgData name="Henry Jammes" userId="5f22554b-fd15-4676-8c82-dc6122af2a80" providerId="ADAL" clId="{AF45C0A3-21D0-498D-9B2E-333F2111AAEA}" dt="2025-01-21T00:38:22.707" v="3697" actId="1076"/>
          <ac:spMkLst>
            <pc:docMk/>
            <pc:sldMk cId="3332018249" sldId="2147478699"/>
            <ac:spMk id="1055" creationId="{529A31FB-4B09-4A2E-58C9-3107A943B15D}"/>
          </ac:spMkLst>
        </pc:spChg>
        <pc:spChg chg="mod topLvl">
          <ac:chgData name="Henry Jammes" userId="5f22554b-fd15-4676-8c82-dc6122af2a80" providerId="ADAL" clId="{AF45C0A3-21D0-498D-9B2E-333F2111AAEA}" dt="2025-01-21T00:31:09.552" v="3440" actId="1035"/>
          <ac:spMkLst>
            <pc:docMk/>
            <pc:sldMk cId="3332018249" sldId="2147478699"/>
            <ac:spMk id="1059" creationId="{C661C8BB-37C8-CF0B-E73E-C0399357B093}"/>
          </ac:spMkLst>
        </pc:spChg>
        <pc:spChg chg="mod topLvl">
          <ac:chgData name="Henry Jammes" userId="5f22554b-fd15-4676-8c82-dc6122af2a80" providerId="ADAL" clId="{AF45C0A3-21D0-498D-9B2E-333F2111AAEA}" dt="2025-01-21T00:34:27.378" v="3677" actId="20577"/>
          <ac:spMkLst>
            <pc:docMk/>
            <pc:sldMk cId="3332018249" sldId="2147478699"/>
            <ac:spMk id="1060" creationId="{FE608348-6600-41F4-BDD7-4CB7FA7DED50}"/>
          </ac:spMkLst>
        </pc:spChg>
        <pc:spChg chg="mod topLvl">
          <ac:chgData name="Henry Jammes" userId="5f22554b-fd15-4676-8c82-dc6122af2a80" providerId="ADAL" clId="{AF45C0A3-21D0-498D-9B2E-333F2111AAEA}" dt="2025-01-21T00:31:09.552" v="3440" actId="1035"/>
          <ac:spMkLst>
            <pc:docMk/>
            <pc:sldMk cId="3332018249" sldId="2147478699"/>
            <ac:spMk id="1064" creationId="{B918807E-22A1-508B-CB6F-6CFFB43181ED}"/>
          </ac:spMkLst>
        </pc:spChg>
        <pc:spChg chg="mod topLvl">
          <ac:chgData name="Henry Jammes" userId="5f22554b-fd15-4676-8c82-dc6122af2a80" providerId="ADAL" clId="{AF45C0A3-21D0-498D-9B2E-333F2111AAEA}" dt="2025-01-21T00:33:27.858" v="3565" actId="20577"/>
          <ac:spMkLst>
            <pc:docMk/>
            <pc:sldMk cId="3332018249" sldId="2147478699"/>
            <ac:spMk id="1065" creationId="{7A517F39-0EFF-294F-6295-3418327F377C}"/>
          </ac:spMkLst>
        </pc:spChg>
        <pc:grpChg chg="add mod">
          <ac:chgData name="Henry Jammes" userId="5f22554b-fd15-4676-8c82-dc6122af2a80" providerId="ADAL" clId="{AF45C0A3-21D0-498D-9B2E-333F2111AAEA}" dt="2025-01-21T00:16:59.212" v="3032" actId="552"/>
          <ac:grpSpMkLst>
            <pc:docMk/>
            <pc:sldMk cId="3332018249" sldId="2147478699"/>
            <ac:grpSpMk id="11" creationId="{00771AD7-1BF5-5DC1-CE36-AA4C84DD7317}"/>
          </ac:grpSpMkLst>
        </pc:grpChg>
        <pc:grpChg chg="add del mod">
          <ac:chgData name="Henry Jammes" userId="5f22554b-fd15-4676-8c82-dc6122af2a80" providerId="ADAL" clId="{AF45C0A3-21D0-498D-9B2E-333F2111AAEA}" dt="2025-01-21T00:28:51.205" v="3397" actId="165"/>
          <ac:grpSpMkLst>
            <pc:docMk/>
            <pc:sldMk cId="3332018249" sldId="2147478699"/>
            <ac:grpSpMk id="12" creationId="{6445D30D-64A9-DC43-0043-CB317F578884}"/>
          </ac:grpSpMkLst>
        </pc:grpChg>
        <pc:grpChg chg="add del mod">
          <ac:chgData name="Henry Jammes" userId="5f22554b-fd15-4676-8c82-dc6122af2a80" providerId="ADAL" clId="{AF45C0A3-21D0-498D-9B2E-333F2111AAEA}" dt="2025-01-21T00:27:25.806" v="3377" actId="165"/>
          <ac:grpSpMkLst>
            <pc:docMk/>
            <pc:sldMk cId="3332018249" sldId="2147478699"/>
            <ac:grpSpMk id="13" creationId="{2CEE4965-0AA8-DED1-A58A-7F51DA4FD611}"/>
          </ac:grpSpMkLst>
        </pc:grpChg>
        <pc:grpChg chg="add mod">
          <ac:chgData name="Henry Jammes" userId="5f22554b-fd15-4676-8c82-dc6122af2a80" providerId="ADAL" clId="{AF45C0A3-21D0-498D-9B2E-333F2111AAEA}" dt="2025-01-21T00:26:35.685" v="3365" actId="465"/>
          <ac:grpSpMkLst>
            <pc:docMk/>
            <pc:sldMk cId="3332018249" sldId="2147478699"/>
            <ac:grpSpMk id="14" creationId="{50BAE5F1-3D93-DE44-5FE8-56F6EC132F6B}"/>
          </ac:grpSpMkLst>
        </pc:grpChg>
        <pc:grpChg chg="add mod">
          <ac:chgData name="Henry Jammes" userId="5f22554b-fd15-4676-8c82-dc6122af2a80" providerId="ADAL" clId="{AF45C0A3-21D0-498D-9B2E-333F2111AAEA}" dt="2025-01-21T00:27:02.218" v="3373" actId="465"/>
          <ac:grpSpMkLst>
            <pc:docMk/>
            <pc:sldMk cId="3332018249" sldId="2147478699"/>
            <ac:grpSpMk id="15" creationId="{DFC7EAE6-CE1B-CA7B-69A1-AF737E8EDBDB}"/>
          </ac:grpSpMkLst>
        </pc:grpChg>
        <pc:grpChg chg="add mod">
          <ac:chgData name="Henry Jammes" userId="5f22554b-fd15-4676-8c82-dc6122af2a80" providerId="ADAL" clId="{AF45C0A3-21D0-498D-9B2E-333F2111AAEA}" dt="2025-01-21T00:32:37.333" v="3549" actId="20577"/>
          <ac:grpSpMkLst>
            <pc:docMk/>
            <pc:sldMk cId="3332018249" sldId="2147478699"/>
            <ac:grpSpMk id="16" creationId="{DA4E7300-0A41-E964-32D9-503998930865}"/>
          </ac:grpSpMkLst>
        </pc:grpChg>
        <pc:grpChg chg="add mod">
          <ac:chgData name="Henry Jammes" userId="5f22554b-fd15-4676-8c82-dc6122af2a80" providerId="ADAL" clId="{AF45C0A3-21D0-498D-9B2E-333F2111AAEA}" dt="2025-01-21T00:30:58.957" v="3435" actId="20577"/>
          <ac:grpSpMkLst>
            <pc:docMk/>
            <pc:sldMk cId="3332018249" sldId="2147478699"/>
            <ac:grpSpMk id="18" creationId="{DAEFA139-865B-F431-655C-2FAFD11656BD}"/>
          </ac:grpSpMkLst>
        </pc:grpChg>
        <pc:grpChg chg="add del mod">
          <ac:chgData name="Henry Jammes" userId="5f22554b-fd15-4676-8c82-dc6122af2a80" providerId="ADAL" clId="{AF45C0A3-21D0-498D-9B2E-333F2111AAEA}" dt="2025-01-21T00:27:37.642" v="3379" actId="165"/>
          <ac:grpSpMkLst>
            <pc:docMk/>
            <pc:sldMk cId="3332018249" sldId="2147478699"/>
            <ac:grpSpMk id="19" creationId="{3BFAB4CD-2E37-6892-D8E1-81A2B20E78F2}"/>
          </ac:grpSpMkLst>
        </pc:grpChg>
        <pc:grpChg chg="add del mod">
          <ac:chgData name="Henry Jammes" userId="5f22554b-fd15-4676-8c82-dc6122af2a80" providerId="ADAL" clId="{AF45C0A3-21D0-498D-9B2E-333F2111AAEA}" dt="2025-01-21T00:50:57.028" v="4307" actId="478"/>
          <ac:grpSpMkLst>
            <pc:docMk/>
            <pc:sldMk cId="3332018249" sldId="2147478699"/>
            <ac:grpSpMk id="26" creationId="{E6B03895-09EA-FD6F-BE78-1F5FC4337693}"/>
          </ac:grpSpMkLst>
        </pc:grpChg>
        <pc:grpChg chg="add">
          <ac:chgData name="Henry Jammes" userId="5f22554b-fd15-4676-8c82-dc6122af2a80" providerId="ADAL" clId="{AF45C0A3-21D0-498D-9B2E-333F2111AAEA}" dt="2025-01-21T00:36:36.076" v="3686" actId="164"/>
          <ac:grpSpMkLst>
            <pc:docMk/>
            <pc:sldMk cId="3332018249" sldId="2147478699"/>
            <ac:grpSpMk id="39" creationId="{CEB6A9B1-3C51-16B7-D08D-0B6822D3A622}"/>
          </ac:grpSpMkLst>
        </pc:grpChg>
        <pc:grpChg chg="add">
          <ac:chgData name="Henry Jammes" userId="5f22554b-fd15-4676-8c82-dc6122af2a80" providerId="ADAL" clId="{AF45C0A3-21D0-498D-9B2E-333F2111AAEA}" dt="2025-01-21T00:36:44.252" v="3687" actId="164"/>
          <ac:grpSpMkLst>
            <pc:docMk/>
            <pc:sldMk cId="3332018249" sldId="2147478699"/>
            <ac:grpSpMk id="40" creationId="{0F9926F9-0640-27F9-F6CA-97DE72CE4D45}"/>
          </ac:grpSpMkLst>
        </pc:grpChg>
        <pc:grpChg chg="add">
          <ac:chgData name="Henry Jammes" userId="5f22554b-fd15-4676-8c82-dc6122af2a80" providerId="ADAL" clId="{AF45C0A3-21D0-498D-9B2E-333F2111AAEA}" dt="2025-01-21T00:36:48.526" v="3688" actId="164"/>
          <ac:grpSpMkLst>
            <pc:docMk/>
            <pc:sldMk cId="3332018249" sldId="2147478699"/>
            <ac:grpSpMk id="42" creationId="{E9B7892E-E71D-8149-9557-107AED43BE5E}"/>
          </ac:grpSpMkLst>
        </pc:grpChg>
        <pc:grpChg chg="add">
          <ac:chgData name="Henry Jammes" userId="5f22554b-fd15-4676-8c82-dc6122af2a80" providerId="ADAL" clId="{AF45C0A3-21D0-498D-9B2E-333F2111AAEA}" dt="2025-01-21T00:36:51.642" v="3689" actId="164"/>
          <ac:grpSpMkLst>
            <pc:docMk/>
            <pc:sldMk cId="3332018249" sldId="2147478699"/>
            <ac:grpSpMk id="43" creationId="{EAF5A091-7573-F065-0E00-8DA247159E8D}"/>
          </ac:grpSpMkLst>
        </pc:grpChg>
        <pc:grpChg chg="add">
          <ac:chgData name="Henry Jammes" userId="5f22554b-fd15-4676-8c82-dc6122af2a80" providerId="ADAL" clId="{AF45C0A3-21D0-498D-9B2E-333F2111AAEA}" dt="2025-01-21T00:51:06.763" v="4319" actId="164"/>
          <ac:grpSpMkLst>
            <pc:docMk/>
            <pc:sldMk cId="3332018249" sldId="2147478699"/>
            <ac:grpSpMk id="45" creationId="{D6852C6D-217C-FE5D-1D42-5CE8745F62A3}"/>
          </ac:grpSpMkLst>
        </pc:grpChg>
        <pc:picChg chg="add mod">
          <ac:chgData name="Henry Jammes" userId="5f22554b-fd15-4676-8c82-dc6122af2a80" providerId="ADAL" clId="{AF45C0A3-21D0-498D-9B2E-333F2111AAEA}" dt="2025-01-21T00:35:04.794" v="3678" actId="1035"/>
          <ac:picMkLst>
            <pc:docMk/>
            <pc:sldMk cId="3332018249" sldId="2147478699"/>
            <ac:picMk id="4" creationId="{3BEFA265-5200-EBB0-AD01-70BE877581EF}"/>
          </ac:picMkLst>
        </pc:picChg>
        <pc:picChg chg="add del mod">
          <ac:chgData name="Henry Jammes" userId="5f22554b-fd15-4676-8c82-dc6122af2a80" providerId="ADAL" clId="{AF45C0A3-21D0-498D-9B2E-333F2111AAEA}" dt="2025-01-21T00:05:50.186" v="2285" actId="478"/>
          <ac:picMkLst>
            <pc:docMk/>
            <pc:sldMk cId="3332018249" sldId="2147478699"/>
            <ac:picMk id="10" creationId="{6CB986AC-C4AF-E8BF-66B5-F81729405466}"/>
          </ac:picMkLst>
        </pc:picChg>
        <pc:picChg chg="add del mod">
          <ac:chgData name="Henry Jammes" userId="5f22554b-fd15-4676-8c82-dc6122af2a80" providerId="ADAL" clId="{AF45C0A3-21D0-498D-9B2E-333F2111AAEA}" dt="2025-01-21T00:50:57.028" v="4307" actId="478"/>
          <ac:picMkLst>
            <pc:docMk/>
            <pc:sldMk cId="3332018249" sldId="2147478699"/>
            <ac:picMk id="23" creationId="{C83D738D-6E08-1F83-A007-A27266281146}"/>
          </ac:picMkLst>
        </pc:picChg>
        <pc:picChg chg="add mod">
          <ac:chgData name="Henry Jammes" userId="5f22554b-fd15-4676-8c82-dc6122af2a80" providerId="ADAL" clId="{AF45C0A3-21D0-498D-9B2E-333F2111AAEA}" dt="2025-01-21T00:31:09.552" v="3440" actId="1035"/>
          <ac:picMkLst>
            <pc:docMk/>
            <pc:sldMk cId="3332018249" sldId="2147478699"/>
            <ac:picMk id="38" creationId="{925C0DE3-4437-2E86-D093-01EEDB9A7539}"/>
          </ac:picMkLst>
        </pc:picChg>
        <pc:picChg chg="mod">
          <ac:chgData name="Henry Jammes" userId="5f22554b-fd15-4676-8c82-dc6122af2a80" providerId="ADAL" clId="{AF45C0A3-21D0-498D-9B2E-333F2111AAEA}" dt="2025-01-21T00:35:12.221" v="3680" actId="1036"/>
          <ac:picMkLst>
            <pc:docMk/>
            <pc:sldMk cId="3332018249" sldId="2147478699"/>
            <ac:picMk id="41" creationId="{42290A4E-7FF2-9488-D120-E863873A2CEB}"/>
          </ac:picMkLst>
        </pc:picChg>
        <pc:picChg chg="add mod">
          <ac:chgData name="Henry Jammes" userId="5f22554b-fd15-4676-8c82-dc6122af2a80" providerId="ADAL" clId="{AF45C0A3-21D0-498D-9B2E-333F2111AAEA}" dt="2025-01-21T00:51:25.328" v="4324" actId="1035"/>
          <ac:picMkLst>
            <pc:docMk/>
            <pc:sldMk cId="3332018249" sldId="2147478699"/>
            <ac:picMk id="44" creationId="{70E213B7-F823-FD96-4106-BDFCB0E0D9F8}"/>
          </ac:picMkLst>
        </pc:picChg>
        <pc:picChg chg="mod topLvl">
          <ac:chgData name="Henry Jammes" userId="5f22554b-fd15-4676-8c82-dc6122af2a80" providerId="ADAL" clId="{AF45C0A3-21D0-498D-9B2E-333F2111AAEA}" dt="2025-01-21T00:31:09.552" v="3440" actId="1035"/>
          <ac:picMkLst>
            <pc:docMk/>
            <pc:sldMk cId="3332018249" sldId="2147478699"/>
            <ac:picMk id="53" creationId="{05EF4A07-5758-8BDB-FFEA-7FE49E877A46}"/>
          </ac:picMkLst>
        </pc:picChg>
        <pc:picChg chg="mod topLvl">
          <ac:chgData name="Henry Jammes" userId="5f22554b-fd15-4676-8c82-dc6122af2a80" providerId="ADAL" clId="{AF45C0A3-21D0-498D-9B2E-333F2111AAEA}" dt="2025-01-21T00:28:51.205" v="3397" actId="165"/>
          <ac:picMkLst>
            <pc:docMk/>
            <pc:sldMk cId="3332018249" sldId="2147478699"/>
            <ac:picMk id="57" creationId="{0D5447C1-AB15-88CA-C505-B1344E09B65C}"/>
          </ac:picMkLst>
        </pc:picChg>
        <pc:picChg chg="mod topLvl">
          <ac:chgData name="Henry Jammes" userId="5f22554b-fd15-4676-8c82-dc6122af2a80" providerId="ADAL" clId="{AF45C0A3-21D0-498D-9B2E-333F2111AAEA}" dt="2025-01-21T00:33:12.513" v="3562" actId="1036"/>
          <ac:picMkLst>
            <pc:docMk/>
            <pc:sldMk cId="3332018249" sldId="2147478699"/>
            <ac:picMk id="1030" creationId="{DC57BB5D-8E77-BF6A-CD73-2707BFCB26A0}"/>
          </ac:picMkLst>
        </pc:picChg>
        <pc:picChg chg="del">
          <ac:chgData name="Henry Jammes" userId="5f22554b-fd15-4676-8c82-dc6122af2a80" providerId="ADAL" clId="{AF45C0A3-21D0-498D-9B2E-333F2111AAEA}" dt="2025-01-21T00:02:21.570" v="2186" actId="478"/>
          <ac:picMkLst>
            <pc:docMk/>
            <pc:sldMk cId="3332018249" sldId="2147478699"/>
            <ac:picMk id="1032" creationId="{D96D702E-CD4E-5E44-0D18-0C8A10BA2ECA}"/>
          </ac:picMkLst>
        </pc:picChg>
        <pc:picChg chg="mod">
          <ac:chgData name="Henry Jammes" userId="5f22554b-fd15-4676-8c82-dc6122af2a80" providerId="ADAL" clId="{AF45C0A3-21D0-498D-9B2E-333F2111AAEA}" dt="2025-01-21T00:32:45.631" v="3553" actId="1036"/>
          <ac:picMkLst>
            <pc:docMk/>
            <pc:sldMk cId="3332018249" sldId="2147478699"/>
            <ac:picMk id="1063" creationId="{11C66678-2B36-E370-1F5A-3BE3DFADE6FD}"/>
          </ac:picMkLst>
        </pc:picChg>
        <pc:picChg chg="mod topLvl">
          <ac:chgData name="Henry Jammes" userId="5f22554b-fd15-4676-8c82-dc6122af2a80" providerId="ADAL" clId="{AF45C0A3-21D0-498D-9B2E-333F2111AAEA}" dt="2025-01-21T00:33:15.710" v="3564" actId="1036"/>
          <ac:picMkLst>
            <pc:docMk/>
            <pc:sldMk cId="3332018249" sldId="2147478699"/>
            <ac:picMk id="1066" creationId="{33AB1C5B-A0FE-FA85-6D99-65E7F403705E}"/>
          </ac:picMkLst>
        </pc:picChg>
        <pc:picChg chg="mod topLvl">
          <ac:chgData name="Henry Jammes" userId="5f22554b-fd15-4676-8c82-dc6122af2a80" providerId="ADAL" clId="{AF45C0A3-21D0-498D-9B2E-333F2111AAEA}" dt="2025-01-21T00:27:48.229" v="3380" actId="1076"/>
          <ac:picMkLst>
            <pc:docMk/>
            <pc:sldMk cId="3332018249" sldId="2147478699"/>
            <ac:picMk id="1068" creationId="{C826F895-8941-1697-B448-D0154FB8496E}"/>
          </ac:picMkLst>
        </pc:picChg>
        <pc:picChg chg="mod topLvl">
          <ac:chgData name="Henry Jammes" userId="5f22554b-fd15-4676-8c82-dc6122af2a80" providerId="ADAL" clId="{AF45C0A3-21D0-498D-9B2E-333F2111AAEA}" dt="2025-01-21T00:31:09.552" v="3440" actId="1035"/>
          <ac:picMkLst>
            <pc:docMk/>
            <pc:sldMk cId="3332018249" sldId="2147478699"/>
            <ac:picMk id="1069" creationId="{D57C0E1A-4128-89B2-D5C3-4E14C444C391}"/>
          </ac:picMkLst>
        </pc:picChg>
        <pc:cxnChg chg="mod">
          <ac:chgData name="Henry Jammes" userId="5f22554b-fd15-4676-8c82-dc6122af2a80" providerId="ADAL" clId="{AF45C0A3-21D0-498D-9B2E-333F2111AAEA}" dt="2025-01-21T00:27:02.218" v="3373" actId="465"/>
          <ac:cxnSpMkLst>
            <pc:docMk/>
            <pc:sldMk cId="3332018249" sldId="2147478699"/>
            <ac:cxnSpMk id="25" creationId="{2B165F47-78AF-243D-8403-47F0A9019370}"/>
          </ac:cxnSpMkLst>
        </pc:cxnChg>
        <pc:cxnChg chg="add mod">
          <ac:chgData name="Henry Jammes" userId="5f22554b-fd15-4676-8c82-dc6122af2a80" providerId="ADAL" clId="{AF45C0A3-21D0-498D-9B2E-333F2111AAEA}" dt="2025-01-21T00:27:13.265" v="3376" actId="14100"/>
          <ac:cxnSpMkLst>
            <pc:docMk/>
            <pc:sldMk cId="3332018249" sldId="2147478699"/>
            <ac:cxnSpMk id="27" creationId="{FB42F05E-AE95-1386-BCAA-38743A54921D}"/>
          </ac:cxnSpMkLst>
        </pc:cxnChg>
        <pc:cxnChg chg="mod">
          <ac:chgData name="Henry Jammes" userId="5f22554b-fd15-4676-8c82-dc6122af2a80" providerId="ADAL" clId="{AF45C0A3-21D0-498D-9B2E-333F2111AAEA}" dt="2025-01-21T00:27:02.218" v="3373" actId="465"/>
          <ac:cxnSpMkLst>
            <pc:docMk/>
            <pc:sldMk cId="3332018249" sldId="2147478699"/>
            <ac:cxnSpMk id="29" creationId="{714BC7C7-1E94-36E0-E0E2-6106C0007E68}"/>
          </ac:cxnSpMkLst>
        </pc:cxnChg>
        <pc:cxnChg chg="mod">
          <ac:chgData name="Henry Jammes" userId="5f22554b-fd15-4676-8c82-dc6122af2a80" providerId="ADAL" clId="{AF45C0A3-21D0-498D-9B2E-333F2111AAEA}" dt="2025-01-21T00:27:02.218" v="3373" actId="465"/>
          <ac:cxnSpMkLst>
            <pc:docMk/>
            <pc:sldMk cId="3332018249" sldId="2147478699"/>
            <ac:cxnSpMk id="30" creationId="{3E6BB79B-78AE-74AD-1CB5-FE1955378EC3}"/>
          </ac:cxnSpMkLst>
        </pc:cxnChg>
        <pc:cxnChg chg="mod">
          <ac:chgData name="Henry Jammes" userId="5f22554b-fd15-4676-8c82-dc6122af2a80" providerId="ADAL" clId="{AF45C0A3-21D0-498D-9B2E-333F2111AAEA}" dt="2025-01-21T00:16:53.739" v="3031" actId="1076"/>
          <ac:cxnSpMkLst>
            <pc:docMk/>
            <pc:sldMk cId="3332018249" sldId="2147478699"/>
            <ac:cxnSpMk id="31" creationId="{75433B76-9E00-57C2-53E3-08D4507B70DD}"/>
          </ac:cxnSpMkLst>
        </pc:cxnChg>
        <pc:cxnChg chg="mod">
          <ac:chgData name="Henry Jammes" userId="5f22554b-fd15-4676-8c82-dc6122af2a80" providerId="ADAL" clId="{AF45C0A3-21D0-498D-9B2E-333F2111AAEA}" dt="2025-01-21T00:25:41.478" v="3342" actId="14100"/>
          <ac:cxnSpMkLst>
            <pc:docMk/>
            <pc:sldMk cId="3332018249" sldId="2147478699"/>
            <ac:cxnSpMk id="1061" creationId="{9F7B5D60-2E63-5E9B-4ABB-5C50500D6951}"/>
          </ac:cxnSpMkLst>
        </pc:cxnChg>
        <pc:cxnChg chg="mod">
          <ac:chgData name="Henry Jammes" userId="5f22554b-fd15-4676-8c82-dc6122af2a80" providerId="ADAL" clId="{AF45C0A3-21D0-498D-9B2E-333F2111AAEA}" dt="2025-01-21T00:27:02.218" v="3373" actId="465"/>
          <ac:cxnSpMkLst>
            <pc:docMk/>
            <pc:sldMk cId="3332018249" sldId="2147478699"/>
            <ac:cxnSpMk id="1067" creationId="{33E6D09B-DFED-EDC5-1E06-2CF09B97101E}"/>
          </ac:cxnSpMkLst>
        </pc:cxnChg>
      </pc:sldChg>
      <pc:sldChg chg="delSp modSp mod modNotesTx">
        <pc:chgData name="Henry Jammes" userId="5f22554b-fd15-4676-8c82-dc6122af2a80" providerId="ADAL" clId="{AF45C0A3-21D0-498D-9B2E-333F2111AAEA}" dt="2025-01-20T23:51:43.522" v="1779" actId="20577"/>
        <pc:sldMkLst>
          <pc:docMk/>
          <pc:sldMk cId="273431919" sldId="2147478703"/>
        </pc:sldMkLst>
        <pc:spChg chg="mod">
          <ac:chgData name="Henry Jammes" userId="5f22554b-fd15-4676-8c82-dc6122af2a80" providerId="ADAL" clId="{AF45C0A3-21D0-498D-9B2E-333F2111AAEA}" dt="2025-01-20T23:51:28.961" v="1777" actId="6549"/>
          <ac:spMkLst>
            <pc:docMk/>
            <pc:sldMk cId="273431919" sldId="2147478703"/>
            <ac:spMk id="7" creationId="{CDFA3B16-0CF6-4342-00CD-A2121780A14D}"/>
          </ac:spMkLst>
        </pc:spChg>
        <pc:spChg chg="mod">
          <ac:chgData name="Henry Jammes" userId="5f22554b-fd15-4676-8c82-dc6122af2a80" providerId="ADAL" clId="{AF45C0A3-21D0-498D-9B2E-333F2111AAEA}" dt="2025-01-20T23:48:19.489" v="1415" actId="1076"/>
          <ac:spMkLst>
            <pc:docMk/>
            <pc:sldMk cId="273431919" sldId="2147478703"/>
            <ac:spMk id="35" creationId="{EC7DA54E-F622-CC21-D568-10FF024020B5}"/>
          </ac:spMkLst>
        </pc:spChg>
        <pc:spChg chg="mod">
          <ac:chgData name="Henry Jammes" userId="5f22554b-fd15-4676-8c82-dc6122af2a80" providerId="ADAL" clId="{AF45C0A3-21D0-498D-9B2E-333F2111AAEA}" dt="2025-01-20T23:48:17.122" v="1413" actId="14100"/>
          <ac:spMkLst>
            <pc:docMk/>
            <pc:sldMk cId="273431919" sldId="2147478703"/>
            <ac:spMk id="36" creationId="{37E9526A-4137-4ADB-23A7-4630158614AC}"/>
          </ac:spMkLst>
        </pc:spChg>
        <pc:spChg chg="mod">
          <ac:chgData name="Henry Jammes" userId="5f22554b-fd15-4676-8c82-dc6122af2a80" providerId="ADAL" clId="{AF45C0A3-21D0-498D-9B2E-333F2111AAEA}" dt="2025-01-20T23:47:12.576" v="1271" actId="1036"/>
          <ac:spMkLst>
            <pc:docMk/>
            <pc:sldMk cId="273431919" sldId="2147478703"/>
            <ac:spMk id="46" creationId="{876CF3DA-218D-DD92-BA9D-32D5CC25C5F0}"/>
          </ac:spMkLst>
        </pc:spChg>
        <pc:spChg chg="mod">
          <ac:chgData name="Henry Jammes" userId="5f22554b-fd15-4676-8c82-dc6122af2a80" providerId="ADAL" clId="{AF45C0A3-21D0-498D-9B2E-333F2111AAEA}" dt="2025-01-20T23:48:14.593" v="1412" actId="14100"/>
          <ac:spMkLst>
            <pc:docMk/>
            <pc:sldMk cId="273431919" sldId="2147478703"/>
            <ac:spMk id="53" creationId="{BEA9DBC2-BA18-106F-09BE-D7569081E862}"/>
          </ac:spMkLst>
        </pc:spChg>
        <pc:spChg chg="mod">
          <ac:chgData name="Henry Jammes" userId="5f22554b-fd15-4676-8c82-dc6122af2a80" providerId="ADAL" clId="{AF45C0A3-21D0-498D-9B2E-333F2111AAEA}" dt="2025-01-20T23:47:18.990" v="1273" actId="14100"/>
          <ac:spMkLst>
            <pc:docMk/>
            <pc:sldMk cId="273431919" sldId="2147478703"/>
            <ac:spMk id="54" creationId="{03AB48E8-9284-F841-138A-6D36B36E4275}"/>
          </ac:spMkLst>
        </pc:spChg>
        <pc:spChg chg="mod">
          <ac:chgData name="Henry Jammes" userId="5f22554b-fd15-4676-8c82-dc6122af2a80" providerId="ADAL" clId="{AF45C0A3-21D0-498D-9B2E-333F2111AAEA}" dt="2025-01-20T23:50:00.894" v="1578" actId="20577"/>
          <ac:spMkLst>
            <pc:docMk/>
            <pc:sldMk cId="273431919" sldId="2147478703"/>
            <ac:spMk id="57" creationId="{773C99BE-52FB-8FA3-B6F8-50B388C9B76E}"/>
          </ac:spMkLst>
        </pc:spChg>
        <pc:spChg chg="mod topLvl">
          <ac:chgData name="Henry Jammes" userId="5f22554b-fd15-4676-8c82-dc6122af2a80" providerId="ADAL" clId="{AF45C0A3-21D0-498D-9B2E-333F2111AAEA}" dt="2025-01-20T23:51:43.522" v="1779" actId="20577"/>
          <ac:spMkLst>
            <pc:docMk/>
            <pc:sldMk cId="273431919" sldId="2147478703"/>
            <ac:spMk id="198" creationId="{6C04741E-3A88-D015-F0A8-3CFA33CED55B}"/>
          </ac:spMkLst>
        </pc:spChg>
        <pc:spChg chg="mod">
          <ac:chgData name="Henry Jammes" userId="5f22554b-fd15-4676-8c82-dc6122af2a80" providerId="ADAL" clId="{AF45C0A3-21D0-498D-9B2E-333F2111AAEA}" dt="2025-01-20T23:50:52.869" v="1768" actId="20577"/>
          <ac:spMkLst>
            <pc:docMk/>
            <pc:sldMk cId="273431919" sldId="2147478703"/>
            <ac:spMk id="199" creationId="{85CE4005-2556-AACE-8BCE-61DF01293A68}"/>
          </ac:spMkLst>
        </pc:spChg>
        <pc:spChg chg="mod">
          <ac:chgData name="Henry Jammes" userId="5f22554b-fd15-4676-8c82-dc6122af2a80" providerId="ADAL" clId="{AF45C0A3-21D0-498D-9B2E-333F2111AAEA}" dt="2025-01-20T23:47:23.010" v="1275" actId="14100"/>
          <ac:spMkLst>
            <pc:docMk/>
            <pc:sldMk cId="273431919" sldId="2147478703"/>
            <ac:spMk id="200" creationId="{6EBEF367-B5E7-9890-9F66-171D4BB5FCCC}"/>
          </ac:spMkLst>
        </pc:spChg>
        <pc:spChg chg="mod">
          <ac:chgData name="Henry Jammes" userId="5f22554b-fd15-4676-8c82-dc6122af2a80" providerId="ADAL" clId="{AF45C0A3-21D0-498D-9B2E-333F2111AAEA}" dt="2025-01-20T23:45:51.400" v="1193" actId="1076"/>
          <ac:spMkLst>
            <pc:docMk/>
            <pc:sldMk cId="273431919" sldId="2147478703"/>
            <ac:spMk id="202" creationId="{738ACC9A-DE2E-DCC0-0EDF-6F0F800E3E5D}"/>
          </ac:spMkLst>
        </pc:spChg>
        <pc:grpChg chg="mod">
          <ac:chgData name="Henry Jammes" userId="5f22554b-fd15-4676-8c82-dc6122af2a80" providerId="ADAL" clId="{AF45C0A3-21D0-498D-9B2E-333F2111AAEA}" dt="2025-01-20T23:48:25.987" v="1416" actId="1076"/>
          <ac:grpSpMkLst>
            <pc:docMk/>
            <pc:sldMk cId="273431919" sldId="2147478703"/>
            <ac:grpSpMk id="40" creationId="{2EEE9AB1-7CDF-9858-9E8D-A1EB27CE6C9B}"/>
          </ac:grpSpMkLst>
        </pc:grpChg>
        <pc:grpChg chg="mod">
          <ac:chgData name="Henry Jammes" userId="5f22554b-fd15-4676-8c82-dc6122af2a80" providerId="ADAL" clId="{AF45C0A3-21D0-498D-9B2E-333F2111AAEA}" dt="2025-01-20T23:48:31.836" v="1417" actId="1076"/>
          <ac:grpSpMkLst>
            <pc:docMk/>
            <pc:sldMk cId="273431919" sldId="2147478703"/>
            <ac:grpSpMk id="47" creationId="{0FCBC7F1-F25F-36A3-39BD-863FFE3837D9}"/>
          </ac:grpSpMkLst>
        </pc:grpChg>
        <pc:grpChg chg="del">
          <ac:chgData name="Henry Jammes" userId="5f22554b-fd15-4676-8c82-dc6122af2a80" providerId="ADAL" clId="{AF45C0A3-21D0-498D-9B2E-333F2111AAEA}" dt="2025-01-20T23:46:00.211" v="1194" actId="165"/>
          <ac:grpSpMkLst>
            <pc:docMk/>
            <pc:sldMk cId="273431919" sldId="2147478703"/>
            <ac:grpSpMk id="206" creationId="{A15339CC-35C9-A392-ADE7-9207B43882DD}"/>
          </ac:grpSpMkLst>
        </pc:grpChg>
        <pc:picChg chg="mod topLvl">
          <ac:chgData name="Henry Jammes" userId="5f22554b-fd15-4676-8c82-dc6122af2a80" providerId="ADAL" clId="{AF45C0A3-21D0-498D-9B2E-333F2111AAEA}" dt="2025-01-20T23:46:06.876" v="1210" actId="1038"/>
          <ac:picMkLst>
            <pc:docMk/>
            <pc:sldMk cId="273431919" sldId="2147478703"/>
            <ac:picMk id="44" creationId="{EC9B4212-1013-84EB-EC35-B2A08E685515}"/>
          </ac:picMkLst>
        </pc:picChg>
      </pc:sldChg>
      <pc:sldChg chg="addSp delSp modSp mod">
        <pc:chgData name="Henry Jammes" userId="5f22554b-fd15-4676-8c82-dc6122af2a80" providerId="ADAL" clId="{AF45C0A3-21D0-498D-9B2E-333F2111AAEA}" dt="2025-01-21T01:45:24.196" v="7118" actId="1035"/>
        <pc:sldMkLst>
          <pc:docMk/>
          <pc:sldMk cId="3530680720" sldId="2147478705"/>
        </pc:sldMkLst>
        <pc:spChg chg="mod">
          <ac:chgData name="Henry Jammes" userId="5f22554b-fd15-4676-8c82-dc6122af2a80" providerId="ADAL" clId="{AF45C0A3-21D0-498D-9B2E-333F2111AAEA}" dt="2025-01-21T01:37:27.038" v="6619" actId="20577"/>
          <ac:spMkLst>
            <pc:docMk/>
            <pc:sldMk cId="3530680720" sldId="2147478705"/>
            <ac:spMk id="4" creationId="{4D9EE895-AA7F-029C-E437-22C31E9325D9}"/>
          </ac:spMkLst>
        </pc:spChg>
        <pc:spChg chg="mod">
          <ac:chgData name="Henry Jammes" userId="5f22554b-fd15-4676-8c82-dc6122af2a80" providerId="ADAL" clId="{AF45C0A3-21D0-498D-9B2E-333F2111AAEA}" dt="2025-01-21T01:45:15.966" v="7111" actId="1036"/>
          <ac:spMkLst>
            <pc:docMk/>
            <pc:sldMk cId="3530680720" sldId="2147478705"/>
            <ac:spMk id="5" creationId="{75EA8A56-1FAC-2A04-49BD-6A7BB273F1E3}"/>
          </ac:spMkLst>
        </pc:spChg>
        <pc:spChg chg="mod">
          <ac:chgData name="Henry Jammes" userId="5f22554b-fd15-4676-8c82-dc6122af2a80" providerId="ADAL" clId="{AF45C0A3-21D0-498D-9B2E-333F2111AAEA}" dt="2025-01-21T01:45:15.966" v="7111" actId="1036"/>
          <ac:spMkLst>
            <pc:docMk/>
            <pc:sldMk cId="3530680720" sldId="2147478705"/>
            <ac:spMk id="6" creationId="{8017751D-DE33-C1A6-0379-DC36D164A047}"/>
          </ac:spMkLst>
        </pc:spChg>
        <pc:spChg chg="mod">
          <ac:chgData name="Henry Jammes" userId="5f22554b-fd15-4676-8c82-dc6122af2a80" providerId="ADAL" clId="{AF45C0A3-21D0-498D-9B2E-333F2111AAEA}" dt="2025-01-21T01:43:50.241" v="6988" actId="20577"/>
          <ac:spMkLst>
            <pc:docMk/>
            <pc:sldMk cId="3530680720" sldId="2147478705"/>
            <ac:spMk id="7" creationId="{7DCA120F-B710-9F49-F9DD-61E69567937D}"/>
          </ac:spMkLst>
        </pc:spChg>
        <pc:spChg chg="mod">
          <ac:chgData name="Henry Jammes" userId="5f22554b-fd15-4676-8c82-dc6122af2a80" providerId="ADAL" clId="{AF45C0A3-21D0-498D-9B2E-333F2111AAEA}" dt="2025-01-21T01:45:15.966" v="7111" actId="1036"/>
          <ac:spMkLst>
            <pc:docMk/>
            <pc:sldMk cId="3530680720" sldId="2147478705"/>
            <ac:spMk id="8" creationId="{67FA6707-251F-273E-3976-C9BCCCC5022B}"/>
          </ac:spMkLst>
        </pc:spChg>
        <pc:spChg chg="mod">
          <ac:chgData name="Henry Jammes" userId="5f22554b-fd15-4676-8c82-dc6122af2a80" providerId="ADAL" clId="{AF45C0A3-21D0-498D-9B2E-333F2111AAEA}" dt="2025-01-21T01:45:24.196" v="7118" actId="1035"/>
          <ac:spMkLst>
            <pc:docMk/>
            <pc:sldMk cId="3530680720" sldId="2147478705"/>
            <ac:spMk id="10" creationId="{6B7DD75E-D36B-A5E1-AAE3-F6B3E43C6AC5}"/>
          </ac:spMkLst>
        </pc:spChg>
        <pc:spChg chg="mod">
          <ac:chgData name="Henry Jammes" userId="5f22554b-fd15-4676-8c82-dc6122af2a80" providerId="ADAL" clId="{AF45C0A3-21D0-498D-9B2E-333F2111AAEA}" dt="2025-01-21T01:31:57.242" v="6573" actId="20577"/>
          <ac:spMkLst>
            <pc:docMk/>
            <pc:sldMk cId="3530680720" sldId="2147478705"/>
            <ac:spMk id="12" creationId="{AA9F3A3D-20B4-583E-831F-67BAFE137A00}"/>
          </ac:spMkLst>
        </pc:spChg>
        <pc:spChg chg="mod">
          <ac:chgData name="Henry Jammes" userId="5f22554b-fd15-4676-8c82-dc6122af2a80" providerId="ADAL" clId="{AF45C0A3-21D0-498D-9B2E-333F2111AAEA}" dt="2025-01-21T01:44:35.732" v="7036" actId="20577"/>
          <ac:spMkLst>
            <pc:docMk/>
            <pc:sldMk cId="3530680720" sldId="2147478705"/>
            <ac:spMk id="13" creationId="{CAAC2680-A4A8-09D9-36B2-174448ED9153}"/>
          </ac:spMkLst>
        </pc:spChg>
        <pc:spChg chg="mod">
          <ac:chgData name="Henry Jammes" userId="5f22554b-fd15-4676-8c82-dc6122af2a80" providerId="ADAL" clId="{AF45C0A3-21D0-498D-9B2E-333F2111AAEA}" dt="2025-01-21T01:28:56.095" v="6371" actId="20577"/>
          <ac:spMkLst>
            <pc:docMk/>
            <pc:sldMk cId="3530680720" sldId="2147478705"/>
            <ac:spMk id="15" creationId="{8B652CE2-D0BB-4605-CC88-C143FB3FD3B6}"/>
          </ac:spMkLst>
        </pc:spChg>
        <pc:spChg chg="add mod">
          <ac:chgData name="Henry Jammes" userId="5f22554b-fd15-4676-8c82-dc6122af2a80" providerId="ADAL" clId="{AF45C0A3-21D0-498D-9B2E-333F2111AAEA}" dt="2025-01-21T01:27:10.827" v="6264"/>
          <ac:spMkLst>
            <pc:docMk/>
            <pc:sldMk cId="3530680720" sldId="2147478705"/>
            <ac:spMk id="25" creationId="{7771149C-DA51-AD5C-DEC6-5BD9ED065A5D}"/>
          </ac:spMkLst>
        </pc:spChg>
        <pc:spChg chg="mod">
          <ac:chgData name="Henry Jammes" userId="5f22554b-fd15-4676-8c82-dc6122af2a80" providerId="ADAL" clId="{AF45C0A3-21D0-498D-9B2E-333F2111AAEA}" dt="2025-01-21T01:26:22.881" v="6234" actId="1076"/>
          <ac:spMkLst>
            <pc:docMk/>
            <pc:sldMk cId="3530680720" sldId="2147478705"/>
            <ac:spMk id="35" creationId="{67BFC488-4DFD-C9AC-4E8A-A7B409FDBEFC}"/>
          </ac:spMkLst>
        </pc:spChg>
        <pc:spChg chg="mod">
          <ac:chgData name="Henry Jammes" userId="5f22554b-fd15-4676-8c82-dc6122af2a80" providerId="ADAL" clId="{AF45C0A3-21D0-498D-9B2E-333F2111AAEA}" dt="2025-01-21T01:42:49.942" v="6831" actId="20577"/>
          <ac:spMkLst>
            <pc:docMk/>
            <pc:sldMk cId="3530680720" sldId="2147478705"/>
            <ac:spMk id="36" creationId="{8C2B5C04-5E8F-784D-6D4E-212F24F64C56}"/>
          </ac:spMkLst>
        </pc:spChg>
        <pc:spChg chg="mod">
          <ac:chgData name="Henry Jammes" userId="5f22554b-fd15-4676-8c82-dc6122af2a80" providerId="ADAL" clId="{AF45C0A3-21D0-498D-9B2E-333F2111AAEA}" dt="2025-01-21T01:41:19.308" v="6785" actId="20577"/>
          <ac:spMkLst>
            <pc:docMk/>
            <pc:sldMk cId="3530680720" sldId="2147478705"/>
            <ac:spMk id="53" creationId="{7849B03F-3C07-5F06-5255-DFB248EDAC8F}"/>
          </ac:spMkLst>
        </pc:spChg>
        <pc:spChg chg="mod">
          <ac:chgData name="Henry Jammes" userId="5f22554b-fd15-4676-8c82-dc6122af2a80" providerId="ADAL" clId="{AF45C0A3-21D0-498D-9B2E-333F2111AAEA}" dt="2025-01-21T01:37:40.273" v="6635" actId="20577"/>
          <ac:spMkLst>
            <pc:docMk/>
            <pc:sldMk cId="3530680720" sldId="2147478705"/>
            <ac:spMk id="202" creationId="{C0AD6098-E372-E640-53D3-B2714D28F00F}"/>
          </ac:spMkLst>
        </pc:spChg>
        <pc:grpChg chg="add del mod">
          <ac:chgData name="Henry Jammes" userId="5f22554b-fd15-4676-8c82-dc6122af2a80" providerId="ADAL" clId="{AF45C0A3-21D0-498D-9B2E-333F2111AAEA}" dt="2025-01-21T01:27:07.973" v="6263" actId="165"/>
          <ac:grpSpMkLst>
            <pc:docMk/>
            <pc:sldMk cId="3530680720" sldId="2147478705"/>
            <ac:grpSpMk id="23" creationId="{C1FCCF89-F0D7-6F39-FA0C-01789E04192D}"/>
          </ac:grpSpMkLst>
        </pc:grpChg>
        <pc:picChg chg="add del mod">
          <ac:chgData name="Henry Jammes" userId="5f22554b-fd15-4676-8c82-dc6122af2a80" providerId="ADAL" clId="{AF45C0A3-21D0-498D-9B2E-333F2111AAEA}" dt="2025-01-21T01:25:35.829" v="6226" actId="478"/>
          <ac:picMkLst>
            <pc:docMk/>
            <pc:sldMk cId="3530680720" sldId="2147478705"/>
            <ac:picMk id="9" creationId="{541D5A76-8A89-986E-EB48-8E3D060004FE}"/>
          </ac:picMkLst>
        </pc:picChg>
        <pc:picChg chg="add del mod">
          <ac:chgData name="Henry Jammes" userId="5f22554b-fd15-4676-8c82-dc6122af2a80" providerId="ADAL" clId="{AF45C0A3-21D0-498D-9B2E-333F2111AAEA}" dt="2025-01-21T01:26:11.015" v="6228" actId="478"/>
          <ac:picMkLst>
            <pc:docMk/>
            <pc:sldMk cId="3530680720" sldId="2147478705"/>
            <ac:picMk id="17" creationId="{A9339D62-6693-309C-8697-CD3CEC4A167F}"/>
          </ac:picMkLst>
        </pc:picChg>
        <pc:picChg chg="mod">
          <ac:chgData name="Henry Jammes" userId="5f22554b-fd15-4676-8c82-dc6122af2a80" providerId="ADAL" clId="{AF45C0A3-21D0-498D-9B2E-333F2111AAEA}" dt="2025-01-21T01:45:19.946" v="7115" actId="1035"/>
          <ac:picMkLst>
            <pc:docMk/>
            <pc:sldMk cId="3530680720" sldId="2147478705"/>
            <ac:picMk id="19" creationId="{C1BCB61B-F120-F72A-2FCD-F21ED44B5C45}"/>
          </ac:picMkLst>
        </pc:picChg>
        <pc:picChg chg="add mod topLvl">
          <ac:chgData name="Henry Jammes" userId="5f22554b-fd15-4676-8c82-dc6122af2a80" providerId="ADAL" clId="{AF45C0A3-21D0-498D-9B2E-333F2111AAEA}" dt="2025-01-21T01:27:07.973" v="6263" actId="165"/>
          <ac:picMkLst>
            <pc:docMk/>
            <pc:sldMk cId="3530680720" sldId="2147478705"/>
            <ac:picMk id="20" creationId="{AC5FF0DD-930F-7A57-A8C2-5AAA02C07C1F}"/>
          </ac:picMkLst>
        </pc:picChg>
        <pc:picChg chg="mod topLvl">
          <ac:chgData name="Henry Jammes" userId="5f22554b-fd15-4676-8c82-dc6122af2a80" providerId="ADAL" clId="{AF45C0A3-21D0-498D-9B2E-333F2111AAEA}" dt="2025-01-21T01:27:07.973" v="6263" actId="165"/>
          <ac:picMkLst>
            <pc:docMk/>
            <pc:sldMk cId="3530680720" sldId="2147478705"/>
            <ac:picMk id="21" creationId="{91E76E5C-15B3-E0C8-1F95-D6D00A3316D5}"/>
          </ac:picMkLst>
        </pc:picChg>
        <pc:picChg chg="add mod">
          <ac:chgData name="Henry Jammes" userId="5f22554b-fd15-4676-8c82-dc6122af2a80" providerId="ADAL" clId="{AF45C0A3-21D0-498D-9B2E-333F2111AAEA}" dt="2025-01-21T01:27:10.827" v="6264"/>
          <ac:picMkLst>
            <pc:docMk/>
            <pc:sldMk cId="3530680720" sldId="2147478705"/>
            <ac:picMk id="26" creationId="{B63574CA-7845-B5DD-AD33-A316A66B8045}"/>
          </ac:picMkLst>
        </pc:picChg>
        <pc:picChg chg="add mod">
          <ac:chgData name="Henry Jammes" userId="5f22554b-fd15-4676-8c82-dc6122af2a80" providerId="ADAL" clId="{AF45C0A3-21D0-498D-9B2E-333F2111AAEA}" dt="2025-01-21T01:45:19.946" v="7115" actId="1035"/>
          <ac:picMkLst>
            <pc:docMk/>
            <pc:sldMk cId="3530680720" sldId="2147478705"/>
            <ac:picMk id="27" creationId="{8B9B9903-DDD5-B57C-E4B1-ED94BEA8B84B}"/>
          </ac:picMkLst>
        </pc:picChg>
        <pc:picChg chg="add mod">
          <ac:chgData name="Henry Jammes" userId="5f22554b-fd15-4676-8c82-dc6122af2a80" providerId="ADAL" clId="{AF45C0A3-21D0-498D-9B2E-333F2111AAEA}" dt="2025-01-21T01:27:31.588" v="6281" actId="1036"/>
          <ac:picMkLst>
            <pc:docMk/>
            <pc:sldMk cId="3530680720" sldId="2147478705"/>
            <ac:picMk id="28" creationId="{B3D001CE-BD51-5923-1057-5F81D9926E70}"/>
          </ac:picMkLst>
        </pc:picChg>
        <pc:picChg chg="mod">
          <ac:chgData name="Henry Jammes" userId="5f22554b-fd15-4676-8c82-dc6122af2a80" providerId="ADAL" clId="{AF45C0A3-21D0-498D-9B2E-333F2111AAEA}" dt="2025-01-21T01:27:31.588" v="6281" actId="1036"/>
          <ac:picMkLst>
            <pc:docMk/>
            <pc:sldMk cId="3530680720" sldId="2147478705"/>
            <ac:picMk id="43" creationId="{ACD5B3C8-A679-AC02-7F9B-0CEF954EB18E}"/>
          </ac:picMkLst>
        </pc:picChg>
      </pc:sldChg>
      <pc:sldChg chg="modSp mod">
        <pc:chgData name="Henry Jammes" userId="5f22554b-fd15-4676-8c82-dc6122af2a80" providerId="ADAL" clId="{AF45C0A3-21D0-498D-9B2E-333F2111AAEA}" dt="2025-01-21T01:24:47.991" v="6223" actId="20577"/>
        <pc:sldMkLst>
          <pc:docMk/>
          <pc:sldMk cId="2762331464" sldId="2147478709"/>
        </pc:sldMkLst>
        <pc:spChg chg="mod">
          <ac:chgData name="Henry Jammes" userId="5f22554b-fd15-4676-8c82-dc6122af2a80" providerId="ADAL" clId="{AF45C0A3-21D0-498D-9B2E-333F2111AAEA}" dt="2025-01-21T01:24:16.830" v="6203" actId="20577"/>
          <ac:spMkLst>
            <pc:docMk/>
            <pc:sldMk cId="2762331464" sldId="2147478709"/>
            <ac:spMk id="18" creationId="{67DF9B5A-149E-3774-3CF4-598332C69EE6}"/>
          </ac:spMkLst>
        </pc:spChg>
        <pc:spChg chg="mod">
          <ac:chgData name="Henry Jammes" userId="5f22554b-fd15-4676-8c82-dc6122af2a80" providerId="ADAL" clId="{AF45C0A3-21D0-498D-9B2E-333F2111AAEA}" dt="2025-01-21T01:24:47.991" v="6223" actId="20577"/>
          <ac:spMkLst>
            <pc:docMk/>
            <pc:sldMk cId="2762331464" sldId="2147478709"/>
            <ac:spMk id="215" creationId="{32A24C3F-DB1D-1EDA-EF0E-A521EAE66CE9}"/>
          </ac:spMkLst>
        </pc:spChg>
      </pc:sldChg>
      <pc:sldChg chg="addSp delSp modSp mod">
        <pc:chgData name="Henry Jammes" userId="5f22554b-fd15-4676-8c82-dc6122af2a80" providerId="ADAL" clId="{AF45C0A3-21D0-498D-9B2E-333F2111AAEA}" dt="2025-01-21T01:48:37.742" v="7231" actId="14734"/>
        <pc:sldMkLst>
          <pc:docMk/>
          <pc:sldMk cId="409025745" sldId="2147478710"/>
        </pc:sldMkLst>
        <pc:spChg chg="mod">
          <ac:chgData name="Henry Jammes" userId="5f22554b-fd15-4676-8c82-dc6122af2a80" providerId="ADAL" clId="{AF45C0A3-21D0-498D-9B2E-333F2111AAEA}" dt="2025-01-21T01:48:30.207" v="7229" actId="20577"/>
          <ac:spMkLst>
            <pc:docMk/>
            <pc:sldMk cId="409025745" sldId="2147478710"/>
            <ac:spMk id="5" creationId="{F02BA1F4-F042-94EA-D6AD-86B954775CAA}"/>
          </ac:spMkLst>
        </pc:spChg>
        <pc:spChg chg="mod">
          <ac:chgData name="Henry Jammes" userId="5f22554b-fd15-4676-8c82-dc6122af2a80" providerId="ADAL" clId="{AF45C0A3-21D0-498D-9B2E-333F2111AAEA}" dt="2025-01-21T01:47:51.981" v="7186" actId="20577"/>
          <ac:spMkLst>
            <pc:docMk/>
            <pc:sldMk cId="409025745" sldId="2147478710"/>
            <ac:spMk id="26" creationId="{2961276E-D850-2C5E-C20D-8300788EC828}"/>
          </ac:spMkLst>
        </pc:spChg>
        <pc:graphicFrameChg chg="mod modGraphic">
          <ac:chgData name="Henry Jammes" userId="5f22554b-fd15-4676-8c82-dc6122af2a80" providerId="ADAL" clId="{AF45C0A3-21D0-498D-9B2E-333F2111AAEA}" dt="2025-01-21T01:48:37.742" v="7231" actId="14734"/>
          <ac:graphicFrameMkLst>
            <pc:docMk/>
            <pc:sldMk cId="409025745" sldId="2147478710"/>
            <ac:graphicFrameMk id="7" creationId="{A99D52B6-6B1B-358F-B9DF-6CA1E7856266}"/>
          </ac:graphicFrameMkLst>
        </pc:graphicFrameChg>
        <pc:picChg chg="add mod">
          <ac:chgData name="Henry Jammes" userId="5f22554b-fd15-4676-8c82-dc6122af2a80" providerId="ADAL" clId="{AF45C0A3-21D0-498D-9B2E-333F2111AAEA}" dt="2025-01-21T01:47:25.295" v="7153" actId="1076"/>
          <ac:picMkLst>
            <pc:docMk/>
            <pc:sldMk cId="409025745" sldId="2147478710"/>
            <ac:picMk id="18" creationId="{11C7FDEE-339D-F6DF-1E50-24A957FF1346}"/>
          </ac:picMkLst>
        </pc:picChg>
        <pc:picChg chg="del">
          <ac:chgData name="Henry Jammes" userId="5f22554b-fd15-4676-8c82-dc6122af2a80" providerId="ADAL" clId="{AF45C0A3-21D0-498D-9B2E-333F2111AAEA}" dt="2025-01-21T01:47:12.151" v="7151" actId="478"/>
          <ac:picMkLst>
            <pc:docMk/>
            <pc:sldMk cId="409025745" sldId="2147478710"/>
            <ac:picMk id="27" creationId="{FFBC204A-8907-7B89-D9CF-73B13EEDC2D5}"/>
          </ac:picMkLst>
        </pc:picChg>
      </pc:sldChg>
      <pc:sldChg chg="modSp mod">
        <pc:chgData name="Henry Jammes" userId="5f22554b-fd15-4676-8c82-dc6122af2a80" providerId="ADAL" clId="{AF45C0A3-21D0-498D-9B2E-333F2111AAEA}" dt="2025-01-21T02:11:55.527" v="8079" actId="20577"/>
        <pc:sldMkLst>
          <pc:docMk/>
          <pc:sldMk cId="1434931627" sldId="2147478711"/>
        </pc:sldMkLst>
        <pc:spChg chg="mod">
          <ac:chgData name="Henry Jammes" userId="5f22554b-fd15-4676-8c82-dc6122af2a80" providerId="ADAL" clId="{AF45C0A3-21D0-498D-9B2E-333F2111AAEA}" dt="2025-01-21T01:46:57.052" v="7148"/>
          <ac:spMkLst>
            <pc:docMk/>
            <pc:sldMk cId="1434931627" sldId="2147478711"/>
            <ac:spMk id="6" creationId="{B2035A41-FFDE-8F89-E375-9D40F59DBD82}"/>
          </ac:spMkLst>
        </pc:spChg>
        <pc:spChg chg="mod">
          <ac:chgData name="Henry Jammes" userId="5f22554b-fd15-4676-8c82-dc6122af2a80" providerId="ADAL" clId="{AF45C0A3-21D0-498D-9B2E-333F2111AAEA}" dt="2025-01-21T02:11:55.527" v="8079" actId="20577"/>
          <ac:spMkLst>
            <pc:docMk/>
            <pc:sldMk cId="1434931627" sldId="2147478711"/>
            <ac:spMk id="14" creationId="{F145AFE4-220D-43E2-3CEC-E68277AC501A}"/>
          </ac:spMkLst>
        </pc:spChg>
      </pc:sldChg>
      <pc:sldChg chg="modSp">
        <pc:chgData name="Henry Jammes" userId="5f22554b-fd15-4676-8c82-dc6122af2a80" providerId="ADAL" clId="{AF45C0A3-21D0-498D-9B2E-333F2111AAEA}" dt="2025-01-21T00:41:03.174" v="3738" actId="20577"/>
        <pc:sldMkLst>
          <pc:docMk/>
          <pc:sldMk cId="2551739049" sldId="2147478712"/>
        </pc:sldMkLst>
        <pc:spChg chg="mod">
          <ac:chgData name="Henry Jammes" userId="5f22554b-fd15-4676-8c82-dc6122af2a80" providerId="ADAL" clId="{AF45C0A3-21D0-498D-9B2E-333F2111AAEA}" dt="2025-01-21T00:41:03.174" v="3738" actId="20577"/>
          <ac:spMkLst>
            <pc:docMk/>
            <pc:sldMk cId="2551739049" sldId="2147478712"/>
            <ac:spMk id="4" creationId="{A0AE719B-DBE5-175B-32A2-0555932ACB07}"/>
          </ac:spMkLst>
        </pc:spChg>
      </pc:sldChg>
      <pc:sldChg chg="modSp mod">
        <pc:chgData name="Henry Jammes" userId="5f22554b-fd15-4676-8c82-dc6122af2a80" providerId="ADAL" clId="{AF45C0A3-21D0-498D-9B2E-333F2111AAEA}" dt="2025-01-21T00:54:20.828" v="4543" actId="20577"/>
        <pc:sldMkLst>
          <pc:docMk/>
          <pc:sldMk cId="586400993" sldId="2147478717"/>
        </pc:sldMkLst>
        <pc:spChg chg="mod">
          <ac:chgData name="Henry Jammes" userId="5f22554b-fd15-4676-8c82-dc6122af2a80" providerId="ADAL" clId="{AF45C0A3-21D0-498D-9B2E-333F2111AAEA}" dt="2025-01-21T00:53:06.397" v="4440" actId="20577"/>
          <ac:spMkLst>
            <pc:docMk/>
            <pc:sldMk cId="586400993" sldId="2147478717"/>
            <ac:spMk id="10" creationId="{C1C2E9B3-854D-381B-DD60-850FAE678268}"/>
          </ac:spMkLst>
        </pc:spChg>
        <pc:spChg chg="mod">
          <ac:chgData name="Henry Jammes" userId="5f22554b-fd15-4676-8c82-dc6122af2a80" providerId="ADAL" clId="{AF45C0A3-21D0-498D-9B2E-333F2111AAEA}" dt="2025-01-21T00:52:48.395" v="4419" actId="14100"/>
          <ac:spMkLst>
            <pc:docMk/>
            <pc:sldMk cId="586400993" sldId="2147478717"/>
            <ac:spMk id="35" creationId="{EC7DA54E-F622-CC21-D568-10FF024020B5}"/>
          </ac:spMkLst>
        </pc:spChg>
        <pc:spChg chg="mod">
          <ac:chgData name="Henry Jammes" userId="5f22554b-fd15-4676-8c82-dc6122af2a80" providerId="ADAL" clId="{AF45C0A3-21D0-498D-9B2E-333F2111AAEA}" dt="2025-01-21T00:53:30.657" v="4444" actId="20577"/>
          <ac:spMkLst>
            <pc:docMk/>
            <pc:sldMk cId="586400993" sldId="2147478717"/>
            <ac:spMk id="36" creationId="{37E9526A-4137-4ADB-23A7-4630158614AC}"/>
          </ac:spMkLst>
        </pc:spChg>
        <pc:spChg chg="mod">
          <ac:chgData name="Henry Jammes" userId="5f22554b-fd15-4676-8c82-dc6122af2a80" providerId="ADAL" clId="{AF45C0A3-21D0-498D-9B2E-333F2111AAEA}" dt="2025-01-21T00:52:34.730" v="4414" actId="14100"/>
          <ac:spMkLst>
            <pc:docMk/>
            <pc:sldMk cId="586400993" sldId="2147478717"/>
            <ac:spMk id="46" creationId="{876CF3DA-218D-DD92-BA9D-32D5CC25C5F0}"/>
          </ac:spMkLst>
        </pc:spChg>
        <pc:spChg chg="mod">
          <ac:chgData name="Henry Jammes" userId="5f22554b-fd15-4676-8c82-dc6122af2a80" providerId="ADAL" clId="{AF45C0A3-21D0-498D-9B2E-333F2111AAEA}" dt="2025-01-21T00:52:48.395" v="4419" actId="14100"/>
          <ac:spMkLst>
            <pc:docMk/>
            <pc:sldMk cId="586400993" sldId="2147478717"/>
            <ac:spMk id="53" creationId="{BEA9DBC2-BA18-106F-09BE-D7569081E862}"/>
          </ac:spMkLst>
        </pc:spChg>
        <pc:spChg chg="mod">
          <ac:chgData name="Henry Jammes" userId="5f22554b-fd15-4676-8c82-dc6122af2a80" providerId="ADAL" clId="{AF45C0A3-21D0-498D-9B2E-333F2111AAEA}" dt="2025-01-21T00:54:20.828" v="4543" actId="20577"/>
          <ac:spMkLst>
            <pc:docMk/>
            <pc:sldMk cId="586400993" sldId="2147478717"/>
            <ac:spMk id="54" creationId="{03AB48E8-9284-F841-138A-6D36B36E4275}"/>
          </ac:spMkLst>
        </pc:spChg>
        <pc:spChg chg="mod">
          <ac:chgData name="Henry Jammes" userId="5f22554b-fd15-4676-8c82-dc6122af2a80" providerId="ADAL" clId="{AF45C0A3-21D0-498D-9B2E-333F2111AAEA}" dt="2025-01-21T00:52:48.395" v="4419" actId="14100"/>
          <ac:spMkLst>
            <pc:docMk/>
            <pc:sldMk cId="586400993" sldId="2147478717"/>
            <ac:spMk id="57" creationId="{773C99BE-52FB-8FA3-B6F8-50B388C9B76E}"/>
          </ac:spMkLst>
        </pc:spChg>
        <pc:spChg chg="mod">
          <ac:chgData name="Henry Jammes" userId="5f22554b-fd15-4676-8c82-dc6122af2a80" providerId="ADAL" clId="{AF45C0A3-21D0-498D-9B2E-333F2111AAEA}" dt="2025-01-21T00:52:39.957" v="4417" actId="14100"/>
          <ac:spMkLst>
            <pc:docMk/>
            <pc:sldMk cId="586400993" sldId="2147478717"/>
            <ac:spMk id="199" creationId="{85CE4005-2556-AACE-8BCE-61DF01293A68}"/>
          </ac:spMkLst>
        </pc:spChg>
        <pc:spChg chg="mod">
          <ac:chgData name="Henry Jammes" userId="5f22554b-fd15-4676-8c82-dc6122af2a80" providerId="ADAL" clId="{AF45C0A3-21D0-498D-9B2E-333F2111AAEA}" dt="2025-01-21T00:52:36.561" v="4415" actId="1035"/>
          <ac:spMkLst>
            <pc:docMk/>
            <pc:sldMk cId="586400993" sldId="2147478717"/>
            <ac:spMk id="200" creationId="{6EBEF367-B5E7-9890-9F66-171D4BB5FCCC}"/>
          </ac:spMkLst>
        </pc:spChg>
        <pc:grpChg chg="mod">
          <ac:chgData name="Henry Jammes" userId="5f22554b-fd15-4676-8c82-dc6122af2a80" providerId="ADAL" clId="{AF45C0A3-21D0-498D-9B2E-333F2111AAEA}" dt="2025-01-21T00:52:54.746" v="4433" actId="1076"/>
          <ac:grpSpMkLst>
            <pc:docMk/>
            <pc:sldMk cId="586400993" sldId="2147478717"/>
            <ac:grpSpMk id="40" creationId="{2EEE9AB1-7CDF-9858-9E8D-A1EB27CE6C9B}"/>
          </ac:grpSpMkLst>
        </pc:grpChg>
      </pc:sldChg>
      <pc:sldChg chg="modSp mod">
        <pc:chgData name="Henry Jammes" userId="5f22554b-fd15-4676-8c82-dc6122af2a80" providerId="ADAL" clId="{AF45C0A3-21D0-498D-9B2E-333F2111AAEA}" dt="2025-01-21T01:20:20.759" v="5898" actId="20577"/>
        <pc:sldMkLst>
          <pc:docMk/>
          <pc:sldMk cId="1946127022" sldId="2147478718"/>
        </pc:sldMkLst>
        <pc:spChg chg="mod">
          <ac:chgData name="Henry Jammes" userId="5f22554b-fd15-4676-8c82-dc6122af2a80" providerId="ADAL" clId="{AF45C0A3-21D0-498D-9B2E-333F2111AAEA}" dt="2025-01-21T01:20:20.759" v="5898" actId="20577"/>
          <ac:spMkLst>
            <pc:docMk/>
            <pc:sldMk cId="1946127022" sldId="2147478718"/>
            <ac:spMk id="2" creationId="{F81F0AEF-8F74-2124-CAB0-96F8A20CD203}"/>
          </ac:spMkLst>
        </pc:spChg>
      </pc:sldChg>
      <pc:sldChg chg="modSp mod modShow">
        <pc:chgData name="Henry Jammes" userId="5f22554b-fd15-4676-8c82-dc6122af2a80" providerId="ADAL" clId="{AF45C0A3-21D0-498D-9B2E-333F2111AAEA}" dt="2025-01-21T01:20:01.954" v="5885" actId="20577"/>
        <pc:sldMkLst>
          <pc:docMk/>
          <pc:sldMk cId="3903131063" sldId="2147478720"/>
        </pc:sldMkLst>
        <pc:spChg chg="mod">
          <ac:chgData name="Henry Jammes" userId="5f22554b-fd15-4676-8c82-dc6122af2a80" providerId="ADAL" clId="{AF45C0A3-21D0-498D-9B2E-333F2111AAEA}" dt="2025-01-21T01:17:39.978" v="5762" actId="20577"/>
          <ac:spMkLst>
            <pc:docMk/>
            <pc:sldMk cId="3903131063" sldId="2147478720"/>
            <ac:spMk id="2" creationId="{06200FD3-EB50-A291-6952-748348F5754E}"/>
          </ac:spMkLst>
        </pc:spChg>
        <pc:spChg chg="mod">
          <ac:chgData name="Henry Jammes" userId="5f22554b-fd15-4676-8c82-dc6122af2a80" providerId="ADAL" clId="{AF45C0A3-21D0-498D-9B2E-333F2111AAEA}" dt="2025-01-21T01:17:37.959" v="5761" actId="20577"/>
          <ac:spMkLst>
            <pc:docMk/>
            <pc:sldMk cId="3903131063" sldId="2147478720"/>
            <ac:spMk id="3" creationId="{77FB708B-1EC6-0043-1545-8A46233783FD}"/>
          </ac:spMkLst>
        </pc:spChg>
        <pc:spChg chg="mod">
          <ac:chgData name="Henry Jammes" userId="5f22554b-fd15-4676-8c82-dc6122af2a80" providerId="ADAL" clId="{AF45C0A3-21D0-498D-9B2E-333F2111AAEA}" dt="2025-01-21T01:19:34.479" v="5880" actId="20577"/>
          <ac:spMkLst>
            <pc:docMk/>
            <pc:sldMk cId="3903131063" sldId="2147478720"/>
            <ac:spMk id="5" creationId="{EBF7ED77-A742-FBCE-BD52-DC34A33041EE}"/>
          </ac:spMkLst>
        </pc:spChg>
        <pc:spChg chg="mod">
          <ac:chgData name="Henry Jammes" userId="5f22554b-fd15-4676-8c82-dc6122af2a80" providerId="ADAL" clId="{AF45C0A3-21D0-498D-9B2E-333F2111AAEA}" dt="2025-01-21T01:19:00.481" v="5775" actId="20577"/>
          <ac:spMkLst>
            <pc:docMk/>
            <pc:sldMk cId="3903131063" sldId="2147478720"/>
            <ac:spMk id="6" creationId="{C3967760-9D0B-25B6-8FB9-C7F3536D29F9}"/>
          </ac:spMkLst>
        </pc:spChg>
        <pc:spChg chg="mod">
          <ac:chgData name="Henry Jammes" userId="5f22554b-fd15-4676-8c82-dc6122af2a80" providerId="ADAL" clId="{AF45C0A3-21D0-498D-9B2E-333F2111AAEA}" dt="2025-01-21T01:20:01.954" v="5885" actId="20577"/>
          <ac:spMkLst>
            <pc:docMk/>
            <pc:sldMk cId="3903131063" sldId="2147478720"/>
            <ac:spMk id="7" creationId="{CDFA3B16-0CF6-4342-00CD-A2121780A14D}"/>
          </ac:spMkLst>
        </pc:spChg>
      </pc:sldChg>
      <pc:sldChg chg="del">
        <pc:chgData name="Henry Jammes" userId="5f22554b-fd15-4676-8c82-dc6122af2a80" providerId="ADAL" clId="{AF45C0A3-21D0-498D-9B2E-333F2111AAEA}" dt="2025-01-21T01:20:13.324" v="5888" actId="47"/>
        <pc:sldMkLst>
          <pc:docMk/>
          <pc:sldMk cId="715782720" sldId="2147478721"/>
        </pc:sldMkLst>
      </pc:sldChg>
      <pc:sldChg chg="del">
        <pc:chgData name="Henry Jammes" userId="5f22554b-fd15-4676-8c82-dc6122af2a80" providerId="ADAL" clId="{AF45C0A3-21D0-498D-9B2E-333F2111AAEA}" dt="2025-01-21T01:20:09.027" v="5887" actId="47"/>
        <pc:sldMkLst>
          <pc:docMk/>
          <pc:sldMk cId="3151031272" sldId="2147478722"/>
        </pc:sldMkLst>
      </pc:sldChg>
      <pc:sldChg chg="del">
        <pc:chgData name="Henry Jammes" userId="5f22554b-fd15-4676-8c82-dc6122af2a80" providerId="ADAL" clId="{AF45C0A3-21D0-498D-9B2E-333F2111AAEA}" dt="2025-01-21T01:20:04.480" v="5886" actId="47"/>
        <pc:sldMkLst>
          <pc:docMk/>
          <pc:sldMk cId="662219847" sldId="2147478723"/>
        </pc:sldMkLst>
      </pc:sldChg>
      <pc:sldChg chg="add del">
        <pc:chgData name="Henry Jammes" userId="5f22554b-fd15-4676-8c82-dc6122af2a80" providerId="ADAL" clId="{AF45C0A3-21D0-498D-9B2E-333F2111AAEA}" dt="2025-01-21T01:09:07.916" v="5127" actId="47"/>
        <pc:sldMkLst>
          <pc:docMk/>
          <pc:sldMk cId="2714755503" sldId="2147478726"/>
        </pc:sldMkLst>
      </pc:sldChg>
      <pc:sldChg chg="addSp modSp mod modShow">
        <pc:chgData name="Henry Jammes" userId="5f22554b-fd15-4676-8c82-dc6122af2a80" providerId="ADAL" clId="{AF45C0A3-21D0-498D-9B2E-333F2111AAEA}" dt="2025-01-21T01:15:55.328" v="5749" actId="20577"/>
        <pc:sldMkLst>
          <pc:docMk/>
          <pc:sldMk cId="569166781" sldId="2147478727"/>
        </pc:sldMkLst>
        <pc:spChg chg="add mod">
          <ac:chgData name="Henry Jammes" userId="5f22554b-fd15-4676-8c82-dc6122af2a80" providerId="ADAL" clId="{AF45C0A3-21D0-498D-9B2E-333F2111AAEA}" dt="2025-01-21T01:13:10.928" v="5307" actId="14100"/>
          <ac:spMkLst>
            <pc:docMk/>
            <pc:sldMk cId="569166781" sldId="2147478727"/>
            <ac:spMk id="2" creationId="{C1A133FA-E2B9-EE79-B9FF-7FFDA4619348}"/>
          </ac:spMkLst>
        </pc:spChg>
        <pc:spChg chg="mod">
          <ac:chgData name="Henry Jammes" userId="5f22554b-fd15-4676-8c82-dc6122af2a80" providerId="ADAL" clId="{AF45C0A3-21D0-498D-9B2E-333F2111AAEA}" dt="2025-01-21T01:09:20.552" v="5133" actId="20577"/>
          <ac:spMkLst>
            <pc:docMk/>
            <pc:sldMk cId="569166781" sldId="2147478727"/>
            <ac:spMk id="4" creationId="{6CEBE394-3ADD-33E7-C540-EB5A0E5CFC25}"/>
          </ac:spMkLst>
        </pc:spChg>
        <pc:spChg chg="mod">
          <ac:chgData name="Henry Jammes" userId="5f22554b-fd15-4676-8c82-dc6122af2a80" providerId="ADAL" clId="{AF45C0A3-21D0-498D-9B2E-333F2111AAEA}" dt="2025-01-21T01:10:48.792" v="5285" actId="20577"/>
          <ac:spMkLst>
            <pc:docMk/>
            <pc:sldMk cId="569166781" sldId="2147478727"/>
            <ac:spMk id="5" creationId="{E50FE186-D241-CB63-4754-32E8D180DFBB}"/>
          </ac:spMkLst>
        </pc:spChg>
        <pc:spChg chg="mod">
          <ac:chgData name="Henry Jammes" userId="5f22554b-fd15-4676-8c82-dc6122af2a80" providerId="ADAL" clId="{AF45C0A3-21D0-498D-9B2E-333F2111AAEA}" dt="2025-01-21T01:15:55.328" v="5749" actId="20577"/>
          <ac:spMkLst>
            <pc:docMk/>
            <pc:sldMk cId="569166781" sldId="2147478727"/>
            <ac:spMk id="7" creationId="{6A8B5629-F06E-4C10-BAA4-87E1D862F033}"/>
          </ac:spMkLst>
        </pc:spChg>
        <pc:grpChg chg="add mod">
          <ac:chgData name="Henry Jammes" userId="5f22554b-fd15-4676-8c82-dc6122af2a80" providerId="ADAL" clId="{AF45C0A3-21D0-498D-9B2E-333F2111AAEA}" dt="2025-01-21T01:13:01.476" v="5304" actId="688"/>
          <ac:grpSpMkLst>
            <pc:docMk/>
            <pc:sldMk cId="569166781" sldId="2147478727"/>
            <ac:grpSpMk id="11" creationId="{42B8E717-5EBC-81BF-6093-EBAD7E9FD733}"/>
          </ac:grpSpMkLst>
        </pc:grpChg>
        <pc:grpChg chg="add">
          <ac:chgData name="Henry Jammes" userId="5f22554b-fd15-4676-8c82-dc6122af2a80" providerId="ADAL" clId="{AF45C0A3-21D0-498D-9B2E-333F2111AAEA}" dt="2025-01-21T01:13:04.404" v="5305" actId="164"/>
          <ac:grpSpMkLst>
            <pc:docMk/>
            <pc:sldMk cId="569166781" sldId="2147478727"/>
            <ac:grpSpMk id="12" creationId="{9F797869-1AA6-F90C-DE9A-DAE7A550B45F}"/>
          </ac:grpSpMkLst>
        </pc:grpChg>
        <pc:picChg chg="add mod">
          <ac:chgData name="Henry Jammes" userId="5f22554b-fd15-4676-8c82-dc6122af2a80" providerId="ADAL" clId="{AF45C0A3-21D0-498D-9B2E-333F2111AAEA}" dt="2025-01-21T01:12:21.563" v="5301" actId="1076"/>
          <ac:picMkLst>
            <pc:docMk/>
            <pc:sldMk cId="569166781" sldId="2147478727"/>
            <ac:picMk id="8" creationId="{A3295A29-34AE-ECFD-D768-ABD08A1734D9}"/>
          </ac:picMkLst>
        </pc:picChg>
        <pc:picChg chg="add mod">
          <ac:chgData name="Henry Jammes" userId="5f22554b-fd15-4676-8c82-dc6122af2a80" providerId="ADAL" clId="{AF45C0A3-21D0-498D-9B2E-333F2111AAEA}" dt="2025-01-21T01:12:20.785" v="5300" actId="1076"/>
          <ac:picMkLst>
            <pc:docMk/>
            <pc:sldMk cId="569166781" sldId="2147478727"/>
            <ac:picMk id="10" creationId="{67EC0FD3-25B8-3975-9B28-1E33E961786B}"/>
          </ac:picMkLst>
        </pc:picChg>
      </pc:sldChg>
      <pc:sldChg chg="addSp delSp modSp mod ord modShow">
        <pc:chgData name="Henry Jammes" userId="5f22554b-fd15-4676-8c82-dc6122af2a80" providerId="ADAL" clId="{AF45C0A3-21D0-498D-9B2E-333F2111AAEA}" dt="2025-01-21T02:24:42.383" v="8871" actId="14100"/>
        <pc:sldMkLst>
          <pc:docMk/>
          <pc:sldMk cId="4232734572" sldId="2147478728"/>
        </pc:sldMkLst>
        <pc:spChg chg="del">
          <ac:chgData name="Henry Jammes" userId="5f22554b-fd15-4676-8c82-dc6122af2a80" providerId="ADAL" clId="{AF45C0A3-21D0-498D-9B2E-333F2111AAEA}" dt="2025-01-21T02:24:23.081" v="8841" actId="478"/>
          <ac:spMkLst>
            <pc:docMk/>
            <pc:sldMk cId="4232734572" sldId="2147478728"/>
            <ac:spMk id="2" creationId="{2CC20D3B-0146-A14C-8A43-46DBBC6711C2}"/>
          </ac:spMkLst>
        </pc:spChg>
        <pc:spChg chg="add del mod">
          <ac:chgData name="Henry Jammes" userId="5f22554b-fd15-4676-8c82-dc6122af2a80" providerId="ADAL" clId="{AF45C0A3-21D0-498D-9B2E-333F2111AAEA}" dt="2025-01-21T02:24:23.795" v="8842" actId="478"/>
          <ac:spMkLst>
            <pc:docMk/>
            <pc:sldMk cId="4232734572" sldId="2147478728"/>
            <ac:spMk id="4" creationId="{2CB0E9B8-822F-2AE3-44B7-E467061F32C3}"/>
          </ac:spMkLst>
        </pc:spChg>
        <pc:spChg chg="add mod">
          <ac:chgData name="Henry Jammes" userId="5f22554b-fd15-4676-8c82-dc6122af2a80" providerId="ADAL" clId="{AF45C0A3-21D0-498D-9B2E-333F2111AAEA}" dt="2025-01-21T02:24:36.847" v="8869" actId="20577"/>
          <ac:spMkLst>
            <pc:docMk/>
            <pc:sldMk cId="4232734572" sldId="2147478728"/>
            <ac:spMk id="5" creationId="{1F208B3F-0C2A-8877-D93A-9E71BCAC73D0}"/>
          </ac:spMkLst>
        </pc:spChg>
        <pc:graphicFrameChg chg="mod modGraphic">
          <ac:chgData name="Henry Jammes" userId="5f22554b-fd15-4676-8c82-dc6122af2a80" providerId="ADAL" clId="{AF45C0A3-21D0-498D-9B2E-333F2111AAEA}" dt="2025-01-21T02:24:42.383" v="8871" actId="14100"/>
          <ac:graphicFrameMkLst>
            <pc:docMk/>
            <pc:sldMk cId="4232734572" sldId="2147478728"/>
            <ac:graphicFrameMk id="6" creationId="{581C5E9F-401C-17D4-79A2-17EAC2F9C224}"/>
          </ac:graphicFrameMkLst>
        </pc:graphicFrameChg>
      </pc:sldChg>
      <pc:sldChg chg="del">
        <pc:chgData name="Henry Jammes" userId="5f22554b-fd15-4676-8c82-dc6122af2a80" providerId="ADAL" clId="{AF45C0A3-21D0-498D-9B2E-333F2111AAEA}" dt="2025-01-20T23:55:48.175" v="1984" actId="47"/>
        <pc:sldMkLst>
          <pc:docMk/>
          <pc:sldMk cId="1073394411" sldId="2147478729"/>
        </pc:sldMkLst>
      </pc:sldChg>
      <pc:sldChg chg="del">
        <pc:chgData name="Henry Jammes" userId="5f22554b-fd15-4676-8c82-dc6122af2a80" providerId="ADAL" clId="{AF45C0A3-21D0-498D-9B2E-333F2111AAEA}" dt="2025-01-21T00:41:12.968" v="3739" actId="47"/>
        <pc:sldMkLst>
          <pc:docMk/>
          <pc:sldMk cId="1927197338" sldId="2147482519"/>
        </pc:sldMkLst>
      </pc:sldChg>
      <pc:sldChg chg="del">
        <pc:chgData name="Henry Jammes" userId="5f22554b-fd15-4676-8c82-dc6122af2a80" providerId="ADAL" clId="{AF45C0A3-21D0-498D-9B2E-333F2111AAEA}" dt="2025-01-21T01:25:10.194" v="6224" actId="47"/>
        <pc:sldMkLst>
          <pc:docMk/>
          <pc:sldMk cId="2868934223" sldId="2147482520"/>
        </pc:sldMkLst>
      </pc:sldChg>
      <pc:sldChg chg="addSp delSp modSp add mod delAnim modAnim">
        <pc:chgData name="Henry Jammes" userId="5f22554b-fd15-4676-8c82-dc6122af2a80" providerId="ADAL" clId="{AF45C0A3-21D0-498D-9B2E-333F2111AAEA}" dt="2025-01-20T23:35:08.605" v="775"/>
        <pc:sldMkLst>
          <pc:docMk/>
          <pc:sldMk cId="2233483369" sldId="2147482521"/>
        </pc:sldMkLst>
        <pc:spChg chg="del">
          <ac:chgData name="Henry Jammes" userId="5f22554b-fd15-4676-8c82-dc6122af2a80" providerId="ADAL" clId="{AF45C0A3-21D0-498D-9B2E-333F2111AAEA}" dt="2025-01-20T23:06:08.865" v="176" actId="478"/>
          <ac:spMkLst>
            <pc:docMk/>
            <pc:sldMk cId="2233483369" sldId="2147482521"/>
            <ac:spMk id="2" creationId="{D2F930FB-6E1E-F401-47A6-EA213485E6E0}"/>
          </ac:spMkLst>
        </pc:spChg>
        <pc:spChg chg="del">
          <ac:chgData name="Henry Jammes" userId="5f22554b-fd15-4676-8c82-dc6122af2a80" providerId="ADAL" clId="{AF45C0A3-21D0-498D-9B2E-333F2111AAEA}" dt="2025-01-20T23:06:08.865" v="176" actId="478"/>
          <ac:spMkLst>
            <pc:docMk/>
            <pc:sldMk cId="2233483369" sldId="2147482521"/>
            <ac:spMk id="3" creationId="{E3501456-D055-A071-D75C-01F3276BBFA5}"/>
          </ac:spMkLst>
        </pc:spChg>
        <pc:spChg chg="add del mod">
          <ac:chgData name="Henry Jammes" userId="5f22554b-fd15-4676-8c82-dc6122af2a80" providerId="ADAL" clId="{AF45C0A3-21D0-498D-9B2E-333F2111AAEA}" dt="2025-01-20T23:06:11.112" v="177" actId="478"/>
          <ac:spMkLst>
            <pc:docMk/>
            <pc:sldMk cId="2233483369" sldId="2147482521"/>
            <ac:spMk id="11" creationId="{08CE6C10-EB54-0FE8-F2C3-6AA6089834FA}"/>
          </ac:spMkLst>
        </pc:spChg>
        <pc:spChg chg="mod">
          <ac:chgData name="Henry Jammes" userId="5f22554b-fd15-4676-8c82-dc6122af2a80" providerId="ADAL" clId="{AF45C0A3-21D0-498D-9B2E-333F2111AAEA}" dt="2025-01-20T23:07:55.777" v="192" actId="207"/>
          <ac:spMkLst>
            <pc:docMk/>
            <pc:sldMk cId="2233483369" sldId="2147482521"/>
            <ac:spMk id="15" creationId="{CDC6AC00-CA2C-F67A-E600-8D36C0A49F75}"/>
          </ac:spMkLst>
        </pc:spChg>
        <pc:spChg chg="add del mod">
          <ac:chgData name="Henry Jammes" userId="5f22554b-fd15-4676-8c82-dc6122af2a80" providerId="ADAL" clId="{AF45C0A3-21D0-498D-9B2E-333F2111AAEA}" dt="2025-01-20T23:08:40.513" v="198" actId="478"/>
          <ac:spMkLst>
            <pc:docMk/>
            <pc:sldMk cId="2233483369" sldId="2147482521"/>
            <ac:spMk id="17" creationId="{ADEF8D4A-9589-2D34-CC7E-0A1FAAF8994E}"/>
          </ac:spMkLst>
        </pc:spChg>
        <pc:spChg chg="add del mod">
          <ac:chgData name="Henry Jammes" userId="5f22554b-fd15-4676-8c82-dc6122af2a80" providerId="ADAL" clId="{AF45C0A3-21D0-498D-9B2E-333F2111AAEA}" dt="2025-01-20T23:08:40.513" v="198" actId="478"/>
          <ac:spMkLst>
            <pc:docMk/>
            <pc:sldMk cId="2233483369" sldId="2147482521"/>
            <ac:spMk id="18" creationId="{79FA0A83-24F9-2666-ADC1-96CEA41E957D}"/>
          </ac:spMkLst>
        </pc:spChg>
        <pc:spChg chg="mod">
          <ac:chgData name="Henry Jammes" userId="5f22554b-fd15-4676-8c82-dc6122af2a80" providerId="ADAL" clId="{AF45C0A3-21D0-498D-9B2E-333F2111AAEA}" dt="2025-01-20T23:08:34.575" v="197" actId="207"/>
          <ac:spMkLst>
            <pc:docMk/>
            <pc:sldMk cId="2233483369" sldId="2147482521"/>
            <ac:spMk id="36" creationId="{932A75CD-2D92-8C0D-B9CA-F6EF7A8D00BC}"/>
          </ac:spMkLst>
        </pc:spChg>
        <pc:spChg chg="add del mod">
          <ac:chgData name="Henry Jammes" userId="5f22554b-fd15-4676-8c82-dc6122af2a80" providerId="ADAL" clId="{AF45C0A3-21D0-498D-9B2E-333F2111AAEA}" dt="2025-01-20T23:08:40.513" v="198" actId="478"/>
          <ac:spMkLst>
            <pc:docMk/>
            <pc:sldMk cId="2233483369" sldId="2147482521"/>
            <ac:spMk id="40" creationId="{AC855C5E-280E-65C0-E6DD-7FE472C17CF2}"/>
          </ac:spMkLst>
        </pc:spChg>
        <pc:spChg chg="mod">
          <ac:chgData name="Henry Jammes" userId="5f22554b-fd15-4676-8c82-dc6122af2a80" providerId="ADAL" clId="{AF45C0A3-21D0-498D-9B2E-333F2111AAEA}" dt="2025-01-20T23:08:34.575" v="197" actId="207"/>
          <ac:spMkLst>
            <pc:docMk/>
            <pc:sldMk cId="2233483369" sldId="2147482521"/>
            <ac:spMk id="45" creationId="{50603456-B6CD-0171-79ED-44551E8C6C4F}"/>
          </ac:spMkLst>
        </pc:spChg>
        <pc:spChg chg="mod">
          <ac:chgData name="Henry Jammes" userId="5f22554b-fd15-4676-8c82-dc6122af2a80" providerId="ADAL" clId="{AF45C0A3-21D0-498D-9B2E-333F2111AAEA}" dt="2025-01-20T23:07:55.777" v="192" actId="207"/>
          <ac:spMkLst>
            <pc:docMk/>
            <pc:sldMk cId="2233483369" sldId="2147482521"/>
            <ac:spMk id="46" creationId="{4EF1A4EF-19E0-7225-FE9F-1C4ED938691E}"/>
          </ac:spMkLst>
        </pc:spChg>
        <pc:spChg chg="add del mod">
          <ac:chgData name="Henry Jammes" userId="5f22554b-fd15-4676-8c82-dc6122af2a80" providerId="ADAL" clId="{AF45C0A3-21D0-498D-9B2E-333F2111AAEA}" dt="2025-01-20T23:08:40.513" v="198" actId="478"/>
          <ac:spMkLst>
            <pc:docMk/>
            <pc:sldMk cId="2233483369" sldId="2147482521"/>
            <ac:spMk id="47" creationId="{FF354424-5FD3-CFE7-2363-9D3428338410}"/>
          </ac:spMkLst>
        </pc:spChg>
        <pc:spChg chg="mod">
          <ac:chgData name="Henry Jammes" userId="5f22554b-fd15-4676-8c82-dc6122af2a80" providerId="ADAL" clId="{AF45C0A3-21D0-498D-9B2E-333F2111AAEA}" dt="2025-01-20T23:08:34.575" v="197" actId="207"/>
          <ac:spMkLst>
            <pc:docMk/>
            <pc:sldMk cId="2233483369" sldId="2147482521"/>
            <ac:spMk id="48" creationId="{35E57E9D-0574-FB74-1AB8-8AD92EAA98B5}"/>
          </ac:spMkLst>
        </pc:spChg>
        <pc:spChg chg="add del mod">
          <ac:chgData name="Henry Jammes" userId="5f22554b-fd15-4676-8c82-dc6122af2a80" providerId="ADAL" clId="{AF45C0A3-21D0-498D-9B2E-333F2111AAEA}" dt="2025-01-20T23:08:40.513" v="198" actId="478"/>
          <ac:spMkLst>
            <pc:docMk/>
            <pc:sldMk cId="2233483369" sldId="2147482521"/>
            <ac:spMk id="49" creationId="{F8F8A279-42AC-B0EB-1667-0DBE8447D9C5}"/>
          </ac:spMkLst>
        </pc:spChg>
        <pc:spChg chg="mod">
          <ac:chgData name="Henry Jammes" userId="5f22554b-fd15-4676-8c82-dc6122af2a80" providerId="ADAL" clId="{AF45C0A3-21D0-498D-9B2E-333F2111AAEA}" dt="2025-01-20T23:07:55.777" v="192" actId="207"/>
          <ac:spMkLst>
            <pc:docMk/>
            <pc:sldMk cId="2233483369" sldId="2147482521"/>
            <ac:spMk id="52" creationId="{074A79B4-492C-387F-CBF7-FC0CDE5FC018}"/>
          </ac:spMkLst>
        </pc:spChg>
        <pc:spChg chg="mod">
          <ac:chgData name="Henry Jammes" userId="5f22554b-fd15-4676-8c82-dc6122af2a80" providerId="ADAL" clId="{AF45C0A3-21D0-498D-9B2E-333F2111AAEA}" dt="2025-01-20T23:07:55.777" v="192" actId="207"/>
          <ac:spMkLst>
            <pc:docMk/>
            <pc:sldMk cId="2233483369" sldId="2147482521"/>
            <ac:spMk id="55" creationId="{1E5F8E4B-FDC0-76D5-4E40-BD1C4A2AE9CF}"/>
          </ac:spMkLst>
        </pc:spChg>
        <pc:spChg chg="mod">
          <ac:chgData name="Henry Jammes" userId="5f22554b-fd15-4676-8c82-dc6122af2a80" providerId="ADAL" clId="{AF45C0A3-21D0-498D-9B2E-333F2111AAEA}" dt="2025-01-20T23:07:55.777" v="192" actId="207"/>
          <ac:spMkLst>
            <pc:docMk/>
            <pc:sldMk cId="2233483369" sldId="2147482521"/>
            <ac:spMk id="56" creationId="{BDD57F4E-F778-5D70-6FF8-216E03821391}"/>
          </ac:spMkLst>
        </pc:spChg>
        <pc:spChg chg="mod">
          <ac:chgData name="Henry Jammes" userId="5f22554b-fd15-4676-8c82-dc6122af2a80" providerId="ADAL" clId="{AF45C0A3-21D0-498D-9B2E-333F2111AAEA}" dt="2025-01-20T23:07:55.777" v="192" actId="207"/>
          <ac:spMkLst>
            <pc:docMk/>
            <pc:sldMk cId="2233483369" sldId="2147482521"/>
            <ac:spMk id="57" creationId="{D10BBD57-DBA1-8EFF-A0C9-C2452DAD226F}"/>
          </ac:spMkLst>
        </pc:spChg>
        <pc:spChg chg="mod">
          <ac:chgData name="Henry Jammes" userId="5f22554b-fd15-4676-8c82-dc6122af2a80" providerId="ADAL" clId="{AF45C0A3-21D0-498D-9B2E-333F2111AAEA}" dt="2025-01-20T23:08:34.575" v="197" actId="207"/>
          <ac:spMkLst>
            <pc:docMk/>
            <pc:sldMk cId="2233483369" sldId="2147482521"/>
            <ac:spMk id="58" creationId="{BB92DC5D-2341-24FF-F470-C183E6195C40}"/>
          </ac:spMkLst>
        </pc:spChg>
        <pc:spChg chg="add del mod">
          <ac:chgData name="Henry Jammes" userId="5f22554b-fd15-4676-8c82-dc6122af2a80" providerId="ADAL" clId="{AF45C0A3-21D0-498D-9B2E-333F2111AAEA}" dt="2025-01-20T23:08:40.513" v="198" actId="478"/>
          <ac:spMkLst>
            <pc:docMk/>
            <pc:sldMk cId="2233483369" sldId="2147482521"/>
            <ac:spMk id="60" creationId="{4B6A98BC-9981-36AD-47A7-A7B8456F692A}"/>
          </ac:spMkLst>
        </pc:spChg>
        <pc:spChg chg="mod">
          <ac:chgData name="Henry Jammes" userId="5f22554b-fd15-4676-8c82-dc6122af2a80" providerId="ADAL" clId="{AF45C0A3-21D0-498D-9B2E-333F2111AAEA}" dt="2025-01-20T23:07:55.777" v="192" actId="207"/>
          <ac:spMkLst>
            <pc:docMk/>
            <pc:sldMk cId="2233483369" sldId="2147482521"/>
            <ac:spMk id="64" creationId="{D9674B7F-CE45-E6EB-110B-27B53725DE36}"/>
          </ac:spMkLst>
        </pc:spChg>
        <pc:spChg chg="mod">
          <ac:chgData name="Henry Jammes" userId="5f22554b-fd15-4676-8c82-dc6122af2a80" providerId="ADAL" clId="{AF45C0A3-21D0-498D-9B2E-333F2111AAEA}" dt="2025-01-20T23:08:34.575" v="197" actId="207"/>
          <ac:spMkLst>
            <pc:docMk/>
            <pc:sldMk cId="2233483369" sldId="2147482521"/>
            <ac:spMk id="67" creationId="{71FA01A1-A75D-C7EF-E319-CA76AFCABA1D}"/>
          </ac:spMkLst>
        </pc:spChg>
        <pc:spChg chg="mod">
          <ac:chgData name="Henry Jammes" userId="5f22554b-fd15-4676-8c82-dc6122af2a80" providerId="ADAL" clId="{AF45C0A3-21D0-498D-9B2E-333F2111AAEA}" dt="2025-01-20T23:06:58.501" v="182" actId="207"/>
          <ac:spMkLst>
            <pc:docMk/>
            <pc:sldMk cId="2233483369" sldId="2147482521"/>
            <ac:spMk id="96" creationId="{B81294D6-A980-125A-E755-6982059CDB5F}"/>
          </ac:spMkLst>
        </pc:spChg>
        <pc:spChg chg="mod">
          <ac:chgData name="Henry Jammes" userId="5f22554b-fd15-4676-8c82-dc6122af2a80" providerId="ADAL" clId="{AF45C0A3-21D0-498D-9B2E-333F2111AAEA}" dt="2025-01-20T23:08:07.392" v="194" actId="1076"/>
          <ac:spMkLst>
            <pc:docMk/>
            <pc:sldMk cId="2233483369" sldId="2147482521"/>
            <ac:spMk id="97" creationId="{58C88674-FF2E-1089-FB9B-02397EA5609B}"/>
          </ac:spMkLst>
        </pc:spChg>
        <pc:spChg chg="add del mod">
          <ac:chgData name="Henry Jammes" userId="5f22554b-fd15-4676-8c82-dc6122af2a80" providerId="ADAL" clId="{AF45C0A3-21D0-498D-9B2E-333F2111AAEA}" dt="2025-01-20T23:08:40.513" v="198" actId="478"/>
          <ac:spMkLst>
            <pc:docMk/>
            <pc:sldMk cId="2233483369" sldId="2147482521"/>
            <ac:spMk id="101" creationId="{D43482C2-F3E5-B375-FC81-AE24EB3C6D7B}"/>
          </ac:spMkLst>
        </pc:spChg>
        <pc:spChg chg="add del mod">
          <ac:chgData name="Henry Jammes" userId="5f22554b-fd15-4676-8c82-dc6122af2a80" providerId="ADAL" clId="{AF45C0A3-21D0-498D-9B2E-333F2111AAEA}" dt="2025-01-20T23:08:40.513" v="198" actId="478"/>
          <ac:spMkLst>
            <pc:docMk/>
            <pc:sldMk cId="2233483369" sldId="2147482521"/>
            <ac:spMk id="107" creationId="{B6E024DD-3209-A664-007C-1766BD3FF799}"/>
          </ac:spMkLst>
        </pc:spChg>
        <pc:spChg chg="mod">
          <ac:chgData name="Henry Jammes" userId="5f22554b-fd15-4676-8c82-dc6122af2a80" providerId="ADAL" clId="{AF45C0A3-21D0-498D-9B2E-333F2111AAEA}" dt="2025-01-20T23:06:58.501" v="182" actId="207"/>
          <ac:spMkLst>
            <pc:docMk/>
            <pc:sldMk cId="2233483369" sldId="2147482521"/>
            <ac:spMk id="109" creationId="{912000E3-DB39-2EB5-2829-9F66161BC24D}"/>
          </ac:spMkLst>
        </pc:spChg>
        <pc:spChg chg="add del mod">
          <ac:chgData name="Henry Jammes" userId="5f22554b-fd15-4676-8c82-dc6122af2a80" providerId="ADAL" clId="{AF45C0A3-21D0-498D-9B2E-333F2111AAEA}" dt="2025-01-20T23:08:40.513" v="198" actId="478"/>
          <ac:spMkLst>
            <pc:docMk/>
            <pc:sldMk cId="2233483369" sldId="2147482521"/>
            <ac:spMk id="111" creationId="{627F5CAD-B757-535E-0ABC-A52BCFD6A039}"/>
          </ac:spMkLst>
        </pc:spChg>
        <pc:spChg chg="del">
          <ac:chgData name="Henry Jammes" userId="5f22554b-fd15-4676-8c82-dc6122af2a80" providerId="ADAL" clId="{AF45C0A3-21D0-498D-9B2E-333F2111AAEA}" dt="2025-01-20T23:06:08.865" v="176" actId="478"/>
          <ac:spMkLst>
            <pc:docMk/>
            <pc:sldMk cId="2233483369" sldId="2147482521"/>
            <ac:spMk id="129" creationId="{3698735E-61CE-D460-6696-8170CB824819}"/>
          </ac:spMkLst>
        </pc:spChg>
        <pc:spChg chg="del">
          <ac:chgData name="Henry Jammes" userId="5f22554b-fd15-4676-8c82-dc6122af2a80" providerId="ADAL" clId="{AF45C0A3-21D0-498D-9B2E-333F2111AAEA}" dt="2025-01-20T23:06:08.865" v="176" actId="478"/>
          <ac:spMkLst>
            <pc:docMk/>
            <pc:sldMk cId="2233483369" sldId="2147482521"/>
            <ac:spMk id="131" creationId="{52317C76-C92E-D14D-E0D0-4F6CB3AFD341}"/>
          </ac:spMkLst>
        </pc:spChg>
        <pc:spChg chg="del">
          <ac:chgData name="Henry Jammes" userId="5f22554b-fd15-4676-8c82-dc6122af2a80" providerId="ADAL" clId="{AF45C0A3-21D0-498D-9B2E-333F2111AAEA}" dt="2025-01-20T23:06:08.865" v="176" actId="478"/>
          <ac:spMkLst>
            <pc:docMk/>
            <pc:sldMk cId="2233483369" sldId="2147482521"/>
            <ac:spMk id="132" creationId="{EFF7A410-6ABD-7507-835A-2DA06080C49D}"/>
          </ac:spMkLst>
        </pc:spChg>
        <pc:spChg chg="del">
          <ac:chgData name="Henry Jammes" userId="5f22554b-fd15-4676-8c82-dc6122af2a80" providerId="ADAL" clId="{AF45C0A3-21D0-498D-9B2E-333F2111AAEA}" dt="2025-01-20T23:06:08.865" v="176" actId="478"/>
          <ac:spMkLst>
            <pc:docMk/>
            <pc:sldMk cId="2233483369" sldId="2147482521"/>
            <ac:spMk id="138" creationId="{6EF62C44-2599-A80F-01BC-F92D79DEB87E}"/>
          </ac:spMkLst>
        </pc:spChg>
        <pc:spChg chg="del">
          <ac:chgData name="Henry Jammes" userId="5f22554b-fd15-4676-8c82-dc6122af2a80" providerId="ADAL" clId="{AF45C0A3-21D0-498D-9B2E-333F2111AAEA}" dt="2025-01-20T23:06:08.865" v="176" actId="478"/>
          <ac:spMkLst>
            <pc:docMk/>
            <pc:sldMk cId="2233483369" sldId="2147482521"/>
            <ac:spMk id="140" creationId="{B4DD420A-16BE-8F0B-06A7-5A612B7516B3}"/>
          </ac:spMkLst>
        </pc:spChg>
        <pc:spChg chg="del">
          <ac:chgData name="Henry Jammes" userId="5f22554b-fd15-4676-8c82-dc6122af2a80" providerId="ADAL" clId="{AF45C0A3-21D0-498D-9B2E-333F2111AAEA}" dt="2025-01-20T23:06:08.865" v="176" actId="478"/>
          <ac:spMkLst>
            <pc:docMk/>
            <pc:sldMk cId="2233483369" sldId="2147482521"/>
            <ac:spMk id="141" creationId="{E6CAD157-4F41-2459-A0CB-29BF418448D0}"/>
          </ac:spMkLst>
        </pc:spChg>
        <pc:spChg chg="mod">
          <ac:chgData name="Henry Jammes" userId="5f22554b-fd15-4676-8c82-dc6122af2a80" providerId="ADAL" clId="{AF45C0A3-21D0-498D-9B2E-333F2111AAEA}" dt="2025-01-20T23:06:58.501" v="182" actId="207"/>
          <ac:spMkLst>
            <pc:docMk/>
            <pc:sldMk cId="2233483369" sldId="2147482521"/>
            <ac:spMk id="143" creationId="{E4C239BA-E54F-9B1C-2023-302BF0E1D473}"/>
          </ac:spMkLst>
        </pc:spChg>
        <pc:spChg chg="del">
          <ac:chgData name="Henry Jammes" userId="5f22554b-fd15-4676-8c82-dc6122af2a80" providerId="ADAL" clId="{AF45C0A3-21D0-498D-9B2E-333F2111AAEA}" dt="2025-01-20T23:06:08.865" v="176" actId="478"/>
          <ac:spMkLst>
            <pc:docMk/>
            <pc:sldMk cId="2233483369" sldId="2147482521"/>
            <ac:spMk id="213" creationId="{3B45ECAB-449C-8EFE-F283-8FAC17DC1BA3}"/>
          </ac:spMkLst>
        </pc:spChg>
        <pc:spChg chg="mod">
          <ac:chgData name="Henry Jammes" userId="5f22554b-fd15-4676-8c82-dc6122af2a80" providerId="ADAL" clId="{AF45C0A3-21D0-498D-9B2E-333F2111AAEA}" dt="2025-01-20T23:07:17.453" v="189" actId="207"/>
          <ac:spMkLst>
            <pc:docMk/>
            <pc:sldMk cId="2233483369" sldId="2147482521"/>
            <ac:spMk id="222" creationId="{F0FCC97F-2672-A8CD-65D7-C187AB6D2C9D}"/>
          </ac:spMkLst>
        </pc:spChg>
        <pc:spChg chg="mod">
          <ac:chgData name="Henry Jammes" userId="5f22554b-fd15-4676-8c82-dc6122af2a80" providerId="ADAL" clId="{AF45C0A3-21D0-498D-9B2E-333F2111AAEA}" dt="2025-01-20T23:06:58.501" v="182" actId="207"/>
          <ac:spMkLst>
            <pc:docMk/>
            <pc:sldMk cId="2233483369" sldId="2147482521"/>
            <ac:spMk id="224" creationId="{40FFE99D-1D0F-950E-222B-401965E7802C}"/>
          </ac:spMkLst>
        </pc:spChg>
        <pc:spChg chg="mod">
          <ac:chgData name="Henry Jammes" userId="5f22554b-fd15-4676-8c82-dc6122af2a80" providerId="ADAL" clId="{AF45C0A3-21D0-498D-9B2E-333F2111AAEA}" dt="2025-01-20T23:07:55.777" v="192" actId="207"/>
          <ac:spMkLst>
            <pc:docMk/>
            <pc:sldMk cId="2233483369" sldId="2147482521"/>
            <ac:spMk id="235" creationId="{5E1B1F2F-41F6-978C-CC52-44D80D4A50D7}"/>
          </ac:spMkLst>
        </pc:spChg>
        <pc:spChg chg="mod">
          <ac:chgData name="Henry Jammes" userId="5f22554b-fd15-4676-8c82-dc6122af2a80" providerId="ADAL" clId="{AF45C0A3-21D0-498D-9B2E-333F2111AAEA}" dt="2025-01-20T23:08:34.575" v="197" actId="207"/>
          <ac:spMkLst>
            <pc:docMk/>
            <pc:sldMk cId="2233483369" sldId="2147482521"/>
            <ac:spMk id="240" creationId="{B73993E7-CCEE-D120-5431-92E9670E6CF6}"/>
          </ac:spMkLst>
        </pc:spChg>
        <pc:spChg chg="mod">
          <ac:chgData name="Henry Jammes" userId="5f22554b-fd15-4676-8c82-dc6122af2a80" providerId="ADAL" clId="{AF45C0A3-21D0-498D-9B2E-333F2111AAEA}" dt="2025-01-20T23:08:34.575" v="197" actId="207"/>
          <ac:spMkLst>
            <pc:docMk/>
            <pc:sldMk cId="2233483369" sldId="2147482521"/>
            <ac:spMk id="245" creationId="{ABA539BE-D8DB-31FF-59ED-8D0337631A36}"/>
          </ac:spMkLst>
        </pc:spChg>
        <pc:spChg chg="mod">
          <ac:chgData name="Henry Jammes" userId="5f22554b-fd15-4676-8c82-dc6122af2a80" providerId="ADAL" clId="{AF45C0A3-21D0-498D-9B2E-333F2111AAEA}" dt="2025-01-20T23:06:58.501" v="182" actId="207"/>
          <ac:spMkLst>
            <pc:docMk/>
            <pc:sldMk cId="2233483369" sldId="2147482521"/>
            <ac:spMk id="248" creationId="{0490F93A-18CD-F89D-A395-781681C4D6FF}"/>
          </ac:spMkLst>
        </pc:spChg>
        <pc:spChg chg="add del mod">
          <ac:chgData name="Henry Jammes" userId="5f22554b-fd15-4676-8c82-dc6122af2a80" providerId="ADAL" clId="{AF45C0A3-21D0-498D-9B2E-333F2111AAEA}" dt="2025-01-20T23:08:40.513" v="198" actId="478"/>
          <ac:spMkLst>
            <pc:docMk/>
            <pc:sldMk cId="2233483369" sldId="2147482521"/>
            <ac:spMk id="249" creationId="{3D396F7A-A180-ACF2-BFC2-84BACBAA6FA0}"/>
          </ac:spMkLst>
        </pc:spChg>
        <pc:spChg chg="mod">
          <ac:chgData name="Henry Jammes" userId="5f22554b-fd15-4676-8c82-dc6122af2a80" providerId="ADAL" clId="{AF45C0A3-21D0-498D-9B2E-333F2111AAEA}" dt="2025-01-20T23:06:21.849" v="179" actId="207"/>
          <ac:spMkLst>
            <pc:docMk/>
            <pc:sldMk cId="2233483369" sldId="2147482521"/>
            <ac:spMk id="253" creationId="{3085C20F-ED72-489B-FA2D-1237B4A2891B}"/>
          </ac:spMkLst>
        </pc:spChg>
        <pc:spChg chg="mod">
          <ac:chgData name="Henry Jammes" userId="5f22554b-fd15-4676-8c82-dc6122af2a80" providerId="ADAL" clId="{AF45C0A3-21D0-498D-9B2E-333F2111AAEA}" dt="2025-01-20T23:08:34.575" v="197" actId="207"/>
          <ac:spMkLst>
            <pc:docMk/>
            <pc:sldMk cId="2233483369" sldId="2147482521"/>
            <ac:spMk id="264" creationId="{692DB26F-2251-3114-F8F9-CAB7872A8BF5}"/>
          </ac:spMkLst>
        </pc:spChg>
        <pc:spChg chg="mod">
          <ac:chgData name="Henry Jammes" userId="5f22554b-fd15-4676-8c82-dc6122af2a80" providerId="ADAL" clId="{AF45C0A3-21D0-498D-9B2E-333F2111AAEA}" dt="2025-01-20T23:20:22.665" v="558" actId="20577"/>
          <ac:spMkLst>
            <pc:docMk/>
            <pc:sldMk cId="2233483369" sldId="2147482521"/>
            <ac:spMk id="269" creationId="{B670332C-9BF3-435E-8A1A-8352B05166F3}"/>
          </ac:spMkLst>
        </pc:spChg>
        <pc:spChg chg="mod">
          <ac:chgData name="Henry Jammes" userId="5f22554b-fd15-4676-8c82-dc6122af2a80" providerId="ADAL" clId="{AF45C0A3-21D0-498D-9B2E-333F2111AAEA}" dt="2025-01-20T23:23:13.651" v="685" actId="14100"/>
          <ac:spMkLst>
            <pc:docMk/>
            <pc:sldMk cId="2233483369" sldId="2147482521"/>
            <ac:spMk id="270" creationId="{F484A44F-29DC-2C78-E4EB-BCCF22C434DC}"/>
          </ac:spMkLst>
        </pc:spChg>
        <pc:spChg chg="mod">
          <ac:chgData name="Henry Jammes" userId="5f22554b-fd15-4676-8c82-dc6122af2a80" providerId="ADAL" clId="{AF45C0A3-21D0-498D-9B2E-333F2111AAEA}" dt="2025-01-20T23:23:27.704" v="697" actId="20577"/>
          <ac:spMkLst>
            <pc:docMk/>
            <pc:sldMk cId="2233483369" sldId="2147482521"/>
            <ac:spMk id="272" creationId="{000B250C-3CD8-1C21-ECBB-5886B995D581}"/>
          </ac:spMkLst>
        </pc:spChg>
        <pc:spChg chg="del">
          <ac:chgData name="Henry Jammes" userId="5f22554b-fd15-4676-8c82-dc6122af2a80" providerId="ADAL" clId="{AF45C0A3-21D0-498D-9B2E-333F2111AAEA}" dt="2025-01-20T23:23:04.531" v="682" actId="478"/>
          <ac:spMkLst>
            <pc:docMk/>
            <pc:sldMk cId="2233483369" sldId="2147482521"/>
            <ac:spMk id="273" creationId="{1B784E26-1DF2-E4C1-B85C-06B592BB933D}"/>
          </ac:spMkLst>
        </pc:spChg>
        <pc:spChg chg="mod">
          <ac:chgData name="Henry Jammes" userId="5f22554b-fd15-4676-8c82-dc6122af2a80" providerId="ADAL" clId="{AF45C0A3-21D0-498D-9B2E-333F2111AAEA}" dt="2025-01-20T23:23:18.996" v="696" actId="1035"/>
          <ac:spMkLst>
            <pc:docMk/>
            <pc:sldMk cId="2233483369" sldId="2147482521"/>
            <ac:spMk id="274" creationId="{762DC42F-B2A5-EC25-408A-F9349DED54B7}"/>
          </ac:spMkLst>
        </pc:spChg>
        <pc:spChg chg="mod">
          <ac:chgData name="Henry Jammes" userId="5f22554b-fd15-4676-8c82-dc6122af2a80" providerId="ADAL" clId="{AF45C0A3-21D0-498D-9B2E-333F2111AAEA}" dt="2025-01-20T23:23:18.996" v="696" actId="1035"/>
          <ac:spMkLst>
            <pc:docMk/>
            <pc:sldMk cId="2233483369" sldId="2147482521"/>
            <ac:spMk id="275" creationId="{C94BDB4B-E7D5-6155-1530-D01AC63C8A81}"/>
          </ac:spMkLst>
        </pc:spChg>
        <pc:spChg chg="mod">
          <ac:chgData name="Henry Jammes" userId="5f22554b-fd15-4676-8c82-dc6122af2a80" providerId="ADAL" clId="{AF45C0A3-21D0-498D-9B2E-333F2111AAEA}" dt="2025-01-20T23:23:18.996" v="696" actId="1035"/>
          <ac:spMkLst>
            <pc:docMk/>
            <pc:sldMk cId="2233483369" sldId="2147482521"/>
            <ac:spMk id="276" creationId="{71A29F59-1AAB-6E71-5679-A55B536AC659}"/>
          </ac:spMkLst>
        </pc:spChg>
        <pc:spChg chg="mod">
          <ac:chgData name="Henry Jammes" userId="5f22554b-fd15-4676-8c82-dc6122af2a80" providerId="ADAL" clId="{AF45C0A3-21D0-498D-9B2E-333F2111AAEA}" dt="2025-01-20T23:23:18.996" v="696" actId="1035"/>
          <ac:spMkLst>
            <pc:docMk/>
            <pc:sldMk cId="2233483369" sldId="2147482521"/>
            <ac:spMk id="277" creationId="{83AA8FDF-35A1-EB13-276A-21FB871F6668}"/>
          </ac:spMkLst>
        </pc:spChg>
        <pc:spChg chg="add del mod">
          <ac:chgData name="Henry Jammes" userId="5f22554b-fd15-4676-8c82-dc6122af2a80" providerId="ADAL" clId="{AF45C0A3-21D0-498D-9B2E-333F2111AAEA}" dt="2025-01-20T23:35:04.370" v="774" actId="478"/>
          <ac:spMkLst>
            <pc:docMk/>
            <pc:sldMk cId="2233483369" sldId="2147482521"/>
            <ac:spMk id="278" creationId="{522F2907-118D-CB7A-7B6C-A9DE31535052}"/>
          </ac:spMkLst>
        </pc:spChg>
        <pc:spChg chg="mod">
          <ac:chgData name="Henry Jammes" userId="5f22554b-fd15-4676-8c82-dc6122af2a80" providerId="ADAL" clId="{AF45C0A3-21D0-498D-9B2E-333F2111AAEA}" dt="2025-01-20T23:23:18.996" v="696" actId="1035"/>
          <ac:spMkLst>
            <pc:docMk/>
            <pc:sldMk cId="2233483369" sldId="2147482521"/>
            <ac:spMk id="279" creationId="{497B977A-F556-F584-6EE4-D65C181B99EB}"/>
          </ac:spMkLst>
        </pc:spChg>
        <pc:spChg chg="add del mod">
          <ac:chgData name="Henry Jammes" userId="5f22554b-fd15-4676-8c82-dc6122af2a80" providerId="ADAL" clId="{AF45C0A3-21D0-498D-9B2E-333F2111AAEA}" dt="2025-01-20T23:35:04.370" v="774" actId="478"/>
          <ac:spMkLst>
            <pc:docMk/>
            <pc:sldMk cId="2233483369" sldId="2147482521"/>
            <ac:spMk id="280" creationId="{846EB3D4-1B2F-C823-0543-484D8D302FC9}"/>
          </ac:spMkLst>
        </pc:spChg>
        <pc:spChg chg="mod">
          <ac:chgData name="Henry Jammes" userId="5f22554b-fd15-4676-8c82-dc6122af2a80" providerId="ADAL" clId="{AF45C0A3-21D0-498D-9B2E-333F2111AAEA}" dt="2025-01-20T23:11:47.011" v="273" actId="20577"/>
          <ac:spMkLst>
            <pc:docMk/>
            <pc:sldMk cId="2233483369" sldId="2147482521"/>
            <ac:spMk id="290" creationId="{6760F8CB-5C40-4415-ECDD-D2A3B13E5643}"/>
          </ac:spMkLst>
        </pc:spChg>
        <pc:spChg chg="add del mod">
          <ac:chgData name="Henry Jammes" userId="5f22554b-fd15-4676-8c82-dc6122af2a80" providerId="ADAL" clId="{AF45C0A3-21D0-498D-9B2E-333F2111AAEA}" dt="2025-01-20T23:35:04.370" v="774" actId="478"/>
          <ac:spMkLst>
            <pc:docMk/>
            <pc:sldMk cId="2233483369" sldId="2147482521"/>
            <ac:spMk id="301" creationId="{AE8FC3CE-6089-A586-0028-249DF4D5D318}"/>
          </ac:spMkLst>
        </pc:spChg>
        <pc:spChg chg="add del mod">
          <ac:chgData name="Henry Jammes" userId="5f22554b-fd15-4676-8c82-dc6122af2a80" providerId="ADAL" clId="{AF45C0A3-21D0-498D-9B2E-333F2111AAEA}" dt="2025-01-20T23:35:04.370" v="774" actId="478"/>
          <ac:spMkLst>
            <pc:docMk/>
            <pc:sldMk cId="2233483369" sldId="2147482521"/>
            <ac:spMk id="308" creationId="{6D9ADFA0-6AD5-82A4-350B-8DF145F25E40}"/>
          </ac:spMkLst>
        </pc:spChg>
        <pc:spChg chg="mod">
          <ac:chgData name="Henry Jammes" userId="5f22554b-fd15-4676-8c82-dc6122af2a80" providerId="ADAL" clId="{AF45C0A3-21D0-498D-9B2E-333F2111AAEA}" dt="2025-01-20T23:19:52.289" v="546" actId="20577"/>
          <ac:spMkLst>
            <pc:docMk/>
            <pc:sldMk cId="2233483369" sldId="2147482521"/>
            <ac:spMk id="311" creationId="{C560BD1B-D5D5-4A96-6854-5B3E7EA7FFA9}"/>
          </ac:spMkLst>
        </pc:spChg>
        <pc:spChg chg="add del mod">
          <ac:chgData name="Henry Jammes" userId="5f22554b-fd15-4676-8c82-dc6122af2a80" providerId="ADAL" clId="{AF45C0A3-21D0-498D-9B2E-333F2111AAEA}" dt="2025-01-20T23:35:04.370" v="774" actId="478"/>
          <ac:spMkLst>
            <pc:docMk/>
            <pc:sldMk cId="2233483369" sldId="2147482521"/>
            <ac:spMk id="314" creationId="{15135E7C-0841-A0EC-B73F-5D2A1DAE54F1}"/>
          </ac:spMkLst>
        </pc:spChg>
        <pc:spChg chg="mod">
          <ac:chgData name="Henry Jammes" userId="5f22554b-fd15-4676-8c82-dc6122af2a80" providerId="ADAL" clId="{AF45C0A3-21D0-498D-9B2E-333F2111AAEA}" dt="2025-01-20T23:16:01.392" v="440" actId="1076"/>
          <ac:spMkLst>
            <pc:docMk/>
            <pc:sldMk cId="2233483369" sldId="2147482521"/>
            <ac:spMk id="319" creationId="{69750DE6-D42D-7FF8-242F-6D63B7FE1D68}"/>
          </ac:spMkLst>
        </pc:spChg>
        <pc:spChg chg="mod">
          <ac:chgData name="Henry Jammes" userId="5f22554b-fd15-4676-8c82-dc6122af2a80" providerId="ADAL" clId="{AF45C0A3-21D0-498D-9B2E-333F2111AAEA}" dt="2025-01-20T23:16:01.392" v="440" actId="1076"/>
          <ac:spMkLst>
            <pc:docMk/>
            <pc:sldMk cId="2233483369" sldId="2147482521"/>
            <ac:spMk id="320" creationId="{6A6D3A18-4A06-706E-54B4-6BE3C62802B0}"/>
          </ac:spMkLst>
        </pc:spChg>
        <pc:spChg chg="mod">
          <ac:chgData name="Henry Jammes" userId="5f22554b-fd15-4676-8c82-dc6122af2a80" providerId="ADAL" clId="{AF45C0A3-21D0-498D-9B2E-333F2111AAEA}" dt="2025-01-20T23:15:48.368" v="439" actId="1036"/>
          <ac:spMkLst>
            <pc:docMk/>
            <pc:sldMk cId="2233483369" sldId="2147482521"/>
            <ac:spMk id="321" creationId="{408B4506-1E51-A0DB-2832-0822AC08F03B}"/>
          </ac:spMkLst>
        </pc:spChg>
        <pc:spChg chg="mod">
          <ac:chgData name="Henry Jammes" userId="5f22554b-fd15-4676-8c82-dc6122af2a80" providerId="ADAL" clId="{AF45C0A3-21D0-498D-9B2E-333F2111AAEA}" dt="2025-01-20T23:15:48.368" v="439" actId="1036"/>
          <ac:spMkLst>
            <pc:docMk/>
            <pc:sldMk cId="2233483369" sldId="2147482521"/>
            <ac:spMk id="322" creationId="{C0A96A17-1192-E1D7-5162-EB6FB6D6893F}"/>
          </ac:spMkLst>
        </pc:spChg>
        <pc:spChg chg="mod">
          <ac:chgData name="Henry Jammes" userId="5f22554b-fd15-4676-8c82-dc6122af2a80" providerId="ADAL" clId="{AF45C0A3-21D0-498D-9B2E-333F2111AAEA}" dt="2025-01-20T23:15:48.368" v="439" actId="1036"/>
          <ac:spMkLst>
            <pc:docMk/>
            <pc:sldMk cId="2233483369" sldId="2147482521"/>
            <ac:spMk id="323" creationId="{0F93CE90-80C4-2354-818D-AC985CB8EE8B}"/>
          </ac:spMkLst>
        </pc:spChg>
        <pc:spChg chg="mod">
          <ac:chgData name="Henry Jammes" userId="5f22554b-fd15-4676-8c82-dc6122af2a80" providerId="ADAL" clId="{AF45C0A3-21D0-498D-9B2E-333F2111AAEA}" dt="2025-01-20T23:15:48.368" v="439" actId="1036"/>
          <ac:spMkLst>
            <pc:docMk/>
            <pc:sldMk cId="2233483369" sldId="2147482521"/>
            <ac:spMk id="324" creationId="{8593E295-80EA-A658-D7C3-5B3AA32D33D0}"/>
          </ac:spMkLst>
        </pc:spChg>
        <pc:spChg chg="mod">
          <ac:chgData name="Henry Jammes" userId="5f22554b-fd15-4676-8c82-dc6122af2a80" providerId="ADAL" clId="{AF45C0A3-21D0-498D-9B2E-333F2111AAEA}" dt="2025-01-20T23:15:44.493" v="432" actId="14100"/>
          <ac:spMkLst>
            <pc:docMk/>
            <pc:sldMk cId="2233483369" sldId="2147482521"/>
            <ac:spMk id="325" creationId="{6C838937-FDBF-1626-6D3A-04CFDCC6AE19}"/>
          </ac:spMkLst>
        </pc:spChg>
        <pc:spChg chg="mod">
          <ac:chgData name="Henry Jammes" userId="5f22554b-fd15-4676-8c82-dc6122af2a80" providerId="ADAL" clId="{AF45C0A3-21D0-498D-9B2E-333F2111AAEA}" dt="2025-01-20T23:17:16.610" v="491" actId="20577"/>
          <ac:spMkLst>
            <pc:docMk/>
            <pc:sldMk cId="2233483369" sldId="2147482521"/>
            <ac:spMk id="326" creationId="{B398BC9A-EB29-9389-AFA6-F34B1378AB55}"/>
          </ac:spMkLst>
        </pc:spChg>
        <pc:spChg chg="mod">
          <ac:chgData name="Henry Jammes" userId="5f22554b-fd15-4676-8c82-dc6122af2a80" providerId="ADAL" clId="{AF45C0A3-21D0-498D-9B2E-333F2111AAEA}" dt="2025-01-20T23:15:48.368" v="439" actId="1036"/>
          <ac:spMkLst>
            <pc:docMk/>
            <pc:sldMk cId="2233483369" sldId="2147482521"/>
            <ac:spMk id="327" creationId="{F3626052-EEEA-78A8-4B10-81C28A8FEDC1}"/>
          </ac:spMkLst>
        </pc:spChg>
        <pc:spChg chg="mod">
          <ac:chgData name="Henry Jammes" userId="5f22554b-fd15-4676-8c82-dc6122af2a80" providerId="ADAL" clId="{AF45C0A3-21D0-498D-9B2E-333F2111AAEA}" dt="2025-01-20T23:15:48.368" v="439" actId="1036"/>
          <ac:spMkLst>
            <pc:docMk/>
            <pc:sldMk cId="2233483369" sldId="2147482521"/>
            <ac:spMk id="328" creationId="{4937A46F-0BE0-3E58-92F2-AEB68BACCEA8}"/>
          </ac:spMkLst>
        </pc:spChg>
        <pc:spChg chg="mod">
          <ac:chgData name="Henry Jammes" userId="5f22554b-fd15-4676-8c82-dc6122af2a80" providerId="ADAL" clId="{AF45C0A3-21D0-498D-9B2E-333F2111AAEA}" dt="2025-01-20T23:15:48.368" v="439" actId="1036"/>
          <ac:spMkLst>
            <pc:docMk/>
            <pc:sldMk cId="2233483369" sldId="2147482521"/>
            <ac:spMk id="329" creationId="{74607F36-CAB7-A49A-2F42-54BE95399A38}"/>
          </ac:spMkLst>
        </pc:spChg>
        <pc:spChg chg="mod">
          <ac:chgData name="Henry Jammes" userId="5f22554b-fd15-4676-8c82-dc6122af2a80" providerId="ADAL" clId="{AF45C0A3-21D0-498D-9B2E-333F2111AAEA}" dt="2025-01-20T23:15:48.368" v="439" actId="1036"/>
          <ac:spMkLst>
            <pc:docMk/>
            <pc:sldMk cId="2233483369" sldId="2147482521"/>
            <ac:spMk id="330" creationId="{55590FC6-455F-58E6-AB8E-125D4B82C357}"/>
          </ac:spMkLst>
        </pc:spChg>
        <pc:spChg chg="mod">
          <ac:chgData name="Henry Jammes" userId="5f22554b-fd15-4676-8c82-dc6122af2a80" providerId="ADAL" clId="{AF45C0A3-21D0-498D-9B2E-333F2111AAEA}" dt="2025-01-20T23:15:48.368" v="439" actId="1036"/>
          <ac:spMkLst>
            <pc:docMk/>
            <pc:sldMk cId="2233483369" sldId="2147482521"/>
            <ac:spMk id="331" creationId="{3EBA9502-1A3F-E2CC-D5AF-2FA47BA5AEC1}"/>
          </ac:spMkLst>
        </pc:spChg>
        <pc:spChg chg="mod">
          <ac:chgData name="Henry Jammes" userId="5f22554b-fd15-4676-8c82-dc6122af2a80" providerId="ADAL" clId="{AF45C0A3-21D0-498D-9B2E-333F2111AAEA}" dt="2025-01-20T23:15:48.368" v="439" actId="1036"/>
          <ac:spMkLst>
            <pc:docMk/>
            <pc:sldMk cId="2233483369" sldId="2147482521"/>
            <ac:spMk id="332" creationId="{7AE31E90-5942-DC04-04D5-5EC6838B4092}"/>
          </ac:spMkLst>
        </pc:spChg>
        <pc:spChg chg="add del mod">
          <ac:chgData name="Henry Jammes" userId="5f22554b-fd15-4676-8c82-dc6122af2a80" providerId="ADAL" clId="{AF45C0A3-21D0-498D-9B2E-333F2111AAEA}" dt="2025-01-20T23:35:04.370" v="774" actId="478"/>
          <ac:spMkLst>
            <pc:docMk/>
            <pc:sldMk cId="2233483369" sldId="2147482521"/>
            <ac:spMk id="347" creationId="{A6D65A89-1AB2-F7FC-1A1F-718161B4F9FB}"/>
          </ac:spMkLst>
        </pc:spChg>
        <pc:spChg chg="add del mod">
          <ac:chgData name="Henry Jammes" userId="5f22554b-fd15-4676-8c82-dc6122af2a80" providerId="ADAL" clId="{AF45C0A3-21D0-498D-9B2E-333F2111AAEA}" dt="2025-01-20T23:35:04.370" v="774" actId="478"/>
          <ac:spMkLst>
            <pc:docMk/>
            <pc:sldMk cId="2233483369" sldId="2147482521"/>
            <ac:spMk id="351" creationId="{5C4C02DC-870D-2717-78C3-157B22696508}"/>
          </ac:spMkLst>
        </pc:spChg>
        <pc:spChg chg="add del mod">
          <ac:chgData name="Henry Jammes" userId="5f22554b-fd15-4676-8c82-dc6122af2a80" providerId="ADAL" clId="{AF45C0A3-21D0-498D-9B2E-333F2111AAEA}" dt="2025-01-20T23:35:04.370" v="774" actId="478"/>
          <ac:spMkLst>
            <pc:docMk/>
            <pc:sldMk cId="2233483369" sldId="2147482521"/>
            <ac:spMk id="353" creationId="{CB2A3786-F886-5349-3D44-00F5CA51BCD0}"/>
          </ac:spMkLst>
        </pc:spChg>
        <pc:spChg chg="mod">
          <ac:chgData name="Henry Jammes" userId="5f22554b-fd15-4676-8c82-dc6122af2a80" providerId="ADAL" clId="{AF45C0A3-21D0-498D-9B2E-333F2111AAEA}" dt="2025-01-20T23:12:30.325" v="334" actId="20577"/>
          <ac:spMkLst>
            <pc:docMk/>
            <pc:sldMk cId="2233483369" sldId="2147482521"/>
            <ac:spMk id="362" creationId="{C79A8E18-BE40-EA3D-0C08-53F77558DD1C}"/>
          </ac:spMkLst>
        </pc:spChg>
        <pc:spChg chg="del mod">
          <ac:chgData name="Henry Jammes" userId="5f22554b-fd15-4676-8c82-dc6122af2a80" providerId="ADAL" clId="{AF45C0A3-21D0-498D-9B2E-333F2111AAEA}" dt="2025-01-20T23:14:57.816" v="421" actId="478"/>
          <ac:spMkLst>
            <pc:docMk/>
            <pc:sldMk cId="2233483369" sldId="2147482521"/>
            <ac:spMk id="374" creationId="{6B5AAB27-6154-6621-238F-776A39128CF8}"/>
          </ac:spMkLst>
        </pc:spChg>
        <pc:spChg chg="mod">
          <ac:chgData name="Henry Jammes" userId="5f22554b-fd15-4676-8c82-dc6122af2a80" providerId="ADAL" clId="{AF45C0A3-21D0-498D-9B2E-333F2111AAEA}" dt="2025-01-20T23:13:31.054" v="363" actId="20577"/>
          <ac:spMkLst>
            <pc:docMk/>
            <pc:sldMk cId="2233483369" sldId="2147482521"/>
            <ac:spMk id="379" creationId="{7F8569BA-9B3B-3908-E5B5-FB18CB955B73}"/>
          </ac:spMkLst>
        </pc:spChg>
        <pc:spChg chg="add mod">
          <ac:chgData name="Henry Jammes" userId="5f22554b-fd15-4676-8c82-dc6122af2a80" providerId="ADAL" clId="{AF45C0A3-21D0-498D-9B2E-333F2111AAEA}" dt="2025-01-20T23:08:44.470" v="199"/>
          <ac:spMkLst>
            <pc:docMk/>
            <pc:sldMk cId="2233483369" sldId="2147482521"/>
            <ac:spMk id="383" creationId="{95042516-5524-918D-785A-A610E9F34393}"/>
          </ac:spMkLst>
        </pc:spChg>
        <pc:spChg chg="mod">
          <ac:chgData name="Henry Jammes" userId="5f22554b-fd15-4676-8c82-dc6122af2a80" providerId="ADAL" clId="{AF45C0A3-21D0-498D-9B2E-333F2111AAEA}" dt="2025-01-20T23:14:02.479" v="391" actId="313"/>
          <ac:spMkLst>
            <pc:docMk/>
            <pc:sldMk cId="2233483369" sldId="2147482521"/>
            <ac:spMk id="387" creationId="{26097B72-8625-4D91-4190-47F5C9F42DAC}"/>
          </ac:spMkLst>
        </pc:spChg>
        <pc:spChg chg="mod">
          <ac:chgData name="Henry Jammes" userId="5f22554b-fd15-4676-8c82-dc6122af2a80" providerId="ADAL" clId="{AF45C0A3-21D0-498D-9B2E-333F2111AAEA}" dt="2025-01-20T23:11:36.062" v="259"/>
          <ac:spMkLst>
            <pc:docMk/>
            <pc:sldMk cId="2233483369" sldId="2147482521"/>
            <ac:spMk id="388" creationId="{FF6C6788-6158-6BC6-DC1F-A12E46FF4792}"/>
          </ac:spMkLst>
        </pc:spChg>
        <pc:spChg chg="add del mod">
          <ac:chgData name="Henry Jammes" userId="5f22554b-fd15-4676-8c82-dc6122af2a80" providerId="ADAL" clId="{AF45C0A3-21D0-498D-9B2E-333F2111AAEA}" dt="2025-01-20T23:35:04.370" v="774" actId="478"/>
          <ac:spMkLst>
            <pc:docMk/>
            <pc:sldMk cId="2233483369" sldId="2147482521"/>
            <ac:spMk id="389" creationId="{F08AD044-D2DB-50EB-61E1-A5EEF72121CD}"/>
          </ac:spMkLst>
        </pc:spChg>
        <pc:spChg chg="mod">
          <ac:chgData name="Henry Jammes" userId="5f22554b-fd15-4676-8c82-dc6122af2a80" providerId="ADAL" clId="{AF45C0A3-21D0-498D-9B2E-333F2111AAEA}" dt="2025-01-20T23:11:38.845" v="269" actId="20577"/>
          <ac:spMkLst>
            <pc:docMk/>
            <pc:sldMk cId="2233483369" sldId="2147482521"/>
            <ac:spMk id="390" creationId="{471515E2-1A77-6AD3-1E9F-5557FEE14764}"/>
          </ac:spMkLst>
        </pc:spChg>
        <pc:spChg chg="mod">
          <ac:chgData name="Henry Jammes" userId="5f22554b-fd15-4676-8c82-dc6122af2a80" providerId="ADAL" clId="{AF45C0A3-21D0-498D-9B2E-333F2111AAEA}" dt="2025-01-20T23:10:16.579" v="225" actId="20578"/>
          <ac:spMkLst>
            <pc:docMk/>
            <pc:sldMk cId="2233483369" sldId="2147482521"/>
            <ac:spMk id="393" creationId="{8DA48427-3A72-2CEB-875A-8236E88E9C00}"/>
          </ac:spMkLst>
        </pc:spChg>
        <pc:spChg chg="mod">
          <ac:chgData name="Henry Jammes" userId="5f22554b-fd15-4676-8c82-dc6122af2a80" providerId="ADAL" clId="{AF45C0A3-21D0-498D-9B2E-333F2111AAEA}" dt="2025-01-20T23:14:24.604" v="409" actId="20577"/>
          <ac:spMkLst>
            <pc:docMk/>
            <pc:sldMk cId="2233483369" sldId="2147482521"/>
            <ac:spMk id="394" creationId="{C1A5C8BC-CD40-E71D-C2D8-6BCB63AB86D1}"/>
          </ac:spMkLst>
        </pc:spChg>
        <pc:spChg chg="mod">
          <ac:chgData name="Henry Jammes" userId="5f22554b-fd15-4676-8c82-dc6122af2a80" providerId="ADAL" clId="{AF45C0A3-21D0-498D-9B2E-333F2111AAEA}" dt="2025-01-20T23:10:33.132" v="232" actId="108"/>
          <ac:spMkLst>
            <pc:docMk/>
            <pc:sldMk cId="2233483369" sldId="2147482521"/>
            <ac:spMk id="395" creationId="{F0BFA7F9-A2AD-6164-399E-72166CDEBDB7}"/>
          </ac:spMkLst>
        </pc:spChg>
        <pc:spChg chg="mod">
          <ac:chgData name="Henry Jammes" userId="5f22554b-fd15-4676-8c82-dc6122af2a80" providerId="ADAL" clId="{AF45C0A3-21D0-498D-9B2E-333F2111AAEA}" dt="2025-01-20T23:11:48.315" v="277" actId="20577"/>
          <ac:spMkLst>
            <pc:docMk/>
            <pc:sldMk cId="2233483369" sldId="2147482521"/>
            <ac:spMk id="397" creationId="{55AC6340-9E15-1BAB-D469-4A964607D378}"/>
          </ac:spMkLst>
        </pc:spChg>
        <pc:spChg chg="mod">
          <ac:chgData name="Henry Jammes" userId="5f22554b-fd15-4676-8c82-dc6122af2a80" providerId="ADAL" clId="{AF45C0A3-21D0-498D-9B2E-333F2111AAEA}" dt="2025-01-20T23:09:27.356" v="208" actId="255"/>
          <ac:spMkLst>
            <pc:docMk/>
            <pc:sldMk cId="2233483369" sldId="2147482521"/>
            <ac:spMk id="400" creationId="{C7F01450-5231-54FA-F38A-80E86E985203}"/>
          </ac:spMkLst>
        </pc:spChg>
        <pc:spChg chg="mod">
          <ac:chgData name="Henry Jammes" userId="5f22554b-fd15-4676-8c82-dc6122af2a80" providerId="ADAL" clId="{AF45C0A3-21D0-498D-9B2E-333F2111AAEA}" dt="2025-01-20T23:09:32.676" v="209" actId="108"/>
          <ac:spMkLst>
            <pc:docMk/>
            <pc:sldMk cId="2233483369" sldId="2147482521"/>
            <ac:spMk id="401" creationId="{4295C4F9-A96D-613F-68E3-FF8B16202364}"/>
          </ac:spMkLst>
        </pc:spChg>
        <pc:spChg chg="del mod">
          <ac:chgData name="Henry Jammes" userId="5f22554b-fd15-4676-8c82-dc6122af2a80" providerId="ADAL" clId="{AF45C0A3-21D0-498D-9B2E-333F2111AAEA}" dt="2025-01-20T23:35:04.370" v="774" actId="478"/>
          <ac:spMkLst>
            <pc:docMk/>
            <pc:sldMk cId="2233483369" sldId="2147482521"/>
            <ac:spMk id="405" creationId="{FEEB34D8-54B0-875F-37B3-EAE16FECFEF9}"/>
          </ac:spMkLst>
        </pc:spChg>
        <pc:spChg chg="mod">
          <ac:chgData name="Henry Jammes" userId="5f22554b-fd15-4676-8c82-dc6122af2a80" providerId="ADAL" clId="{AF45C0A3-21D0-498D-9B2E-333F2111AAEA}" dt="2025-01-20T23:11:33.294" v="258" actId="313"/>
          <ac:spMkLst>
            <pc:docMk/>
            <pc:sldMk cId="2233483369" sldId="2147482521"/>
            <ac:spMk id="416" creationId="{C99E94F7-4F7C-777E-F78B-5EC3E2ACEB31}"/>
          </ac:spMkLst>
        </pc:spChg>
        <pc:spChg chg="add mod">
          <ac:chgData name="Henry Jammes" userId="5f22554b-fd15-4676-8c82-dc6122af2a80" providerId="ADAL" clId="{AF45C0A3-21D0-498D-9B2E-333F2111AAEA}" dt="2025-01-20T23:16:51.168" v="452"/>
          <ac:spMkLst>
            <pc:docMk/>
            <pc:sldMk cId="2233483369" sldId="2147482521"/>
            <ac:spMk id="421" creationId="{508BEF26-3512-56C6-F766-20C7A85A1E4C}"/>
          </ac:spMkLst>
        </pc:spChg>
        <pc:spChg chg="add mod">
          <ac:chgData name="Henry Jammes" userId="5f22554b-fd15-4676-8c82-dc6122af2a80" providerId="ADAL" clId="{AF45C0A3-21D0-498D-9B2E-333F2111AAEA}" dt="2025-01-20T23:24:59.411" v="742" actId="20577"/>
          <ac:spMkLst>
            <pc:docMk/>
            <pc:sldMk cId="2233483369" sldId="2147482521"/>
            <ac:spMk id="458" creationId="{9F9566CF-5715-0E52-71D0-80FB04FA3799}"/>
          </ac:spMkLst>
        </pc:spChg>
        <pc:spChg chg="add mod">
          <ac:chgData name="Henry Jammes" userId="5f22554b-fd15-4676-8c82-dc6122af2a80" providerId="ADAL" clId="{AF45C0A3-21D0-498D-9B2E-333F2111AAEA}" dt="2025-01-20T23:35:08.605" v="775"/>
          <ac:spMkLst>
            <pc:docMk/>
            <pc:sldMk cId="2233483369" sldId="2147482521"/>
            <ac:spMk id="463" creationId="{8DABEE4B-FA3C-3EE6-516B-79B6FDF60E38}"/>
          </ac:spMkLst>
        </pc:spChg>
        <pc:spChg chg="add mod">
          <ac:chgData name="Henry Jammes" userId="5f22554b-fd15-4676-8c82-dc6122af2a80" providerId="ADAL" clId="{AF45C0A3-21D0-498D-9B2E-333F2111AAEA}" dt="2025-01-20T23:35:08.605" v="775"/>
          <ac:spMkLst>
            <pc:docMk/>
            <pc:sldMk cId="2233483369" sldId="2147482521"/>
            <ac:spMk id="464" creationId="{83A18BD9-2920-2E08-61E1-1B89BE4008A5}"/>
          </ac:spMkLst>
        </pc:spChg>
        <pc:spChg chg="add mod">
          <ac:chgData name="Henry Jammes" userId="5f22554b-fd15-4676-8c82-dc6122af2a80" providerId="ADAL" clId="{AF45C0A3-21D0-498D-9B2E-333F2111AAEA}" dt="2025-01-20T23:35:08.605" v="775"/>
          <ac:spMkLst>
            <pc:docMk/>
            <pc:sldMk cId="2233483369" sldId="2147482521"/>
            <ac:spMk id="466" creationId="{55DA3552-3751-FDF8-CB34-FD1DC1D059B8}"/>
          </ac:spMkLst>
        </pc:spChg>
        <pc:spChg chg="add mod">
          <ac:chgData name="Henry Jammes" userId="5f22554b-fd15-4676-8c82-dc6122af2a80" providerId="ADAL" clId="{AF45C0A3-21D0-498D-9B2E-333F2111AAEA}" dt="2025-01-20T23:35:08.605" v="775"/>
          <ac:spMkLst>
            <pc:docMk/>
            <pc:sldMk cId="2233483369" sldId="2147482521"/>
            <ac:spMk id="467" creationId="{E8B89CF5-86AF-25E3-B2EF-7AF02BB9ECD9}"/>
          </ac:spMkLst>
        </pc:spChg>
        <pc:spChg chg="add mod">
          <ac:chgData name="Henry Jammes" userId="5f22554b-fd15-4676-8c82-dc6122af2a80" providerId="ADAL" clId="{AF45C0A3-21D0-498D-9B2E-333F2111AAEA}" dt="2025-01-20T23:35:08.605" v="775"/>
          <ac:spMkLst>
            <pc:docMk/>
            <pc:sldMk cId="2233483369" sldId="2147482521"/>
            <ac:spMk id="468" creationId="{17317FF1-DEFB-B059-0614-55E13D8D568A}"/>
          </ac:spMkLst>
        </pc:spChg>
        <pc:spChg chg="add mod">
          <ac:chgData name="Henry Jammes" userId="5f22554b-fd15-4676-8c82-dc6122af2a80" providerId="ADAL" clId="{AF45C0A3-21D0-498D-9B2E-333F2111AAEA}" dt="2025-01-20T23:35:08.605" v="775"/>
          <ac:spMkLst>
            <pc:docMk/>
            <pc:sldMk cId="2233483369" sldId="2147482521"/>
            <ac:spMk id="471" creationId="{79F2A41C-8C7B-6362-1A79-7AD39EC747AB}"/>
          </ac:spMkLst>
        </pc:spChg>
        <pc:spChg chg="add mod">
          <ac:chgData name="Henry Jammes" userId="5f22554b-fd15-4676-8c82-dc6122af2a80" providerId="ADAL" clId="{AF45C0A3-21D0-498D-9B2E-333F2111AAEA}" dt="2025-01-20T23:35:08.605" v="775"/>
          <ac:spMkLst>
            <pc:docMk/>
            <pc:sldMk cId="2233483369" sldId="2147482521"/>
            <ac:spMk id="472" creationId="{10E76A20-0B19-FC21-8493-D0758C0FBEA4}"/>
          </ac:spMkLst>
        </pc:spChg>
        <pc:spChg chg="add mod">
          <ac:chgData name="Henry Jammes" userId="5f22554b-fd15-4676-8c82-dc6122af2a80" providerId="ADAL" clId="{AF45C0A3-21D0-498D-9B2E-333F2111AAEA}" dt="2025-01-20T23:35:08.605" v="775"/>
          <ac:spMkLst>
            <pc:docMk/>
            <pc:sldMk cId="2233483369" sldId="2147482521"/>
            <ac:spMk id="474" creationId="{BE506761-5960-F7DB-0698-511A7AAB48C4}"/>
          </ac:spMkLst>
        </pc:spChg>
        <pc:spChg chg="add mod">
          <ac:chgData name="Henry Jammes" userId="5f22554b-fd15-4676-8c82-dc6122af2a80" providerId="ADAL" clId="{AF45C0A3-21D0-498D-9B2E-333F2111AAEA}" dt="2025-01-20T23:35:08.605" v="775"/>
          <ac:spMkLst>
            <pc:docMk/>
            <pc:sldMk cId="2233483369" sldId="2147482521"/>
            <ac:spMk id="475" creationId="{7EA74A4B-2476-2293-76C4-0ED3B031EA0B}"/>
          </ac:spMkLst>
        </pc:spChg>
        <pc:spChg chg="add mod">
          <ac:chgData name="Henry Jammes" userId="5f22554b-fd15-4676-8c82-dc6122af2a80" providerId="ADAL" clId="{AF45C0A3-21D0-498D-9B2E-333F2111AAEA}" dt="2025-01-20T23:35:08.605" v="775"/>
          <ac:spMkLst>
            <pc:docMk/>
            <pc:sldMk cId="2233483369" sldId="2147482521"/>
            <ac:spMk id="476" creationId="{F7559600-1C6C-3EF4-2C51-E30CA2CA6387}"/>
          </ac:spMkLst>
        </pc:spChg>
        <pc:grpChg chg="add">
          <ac:chgData name="Henry Jammes" userId="5f22554b-fd15-4676-8c82-dc6122af2a80" providerId="ADAL" clId="{AF45C0A3-21D0-498D-9B2E-333F2111AAEA}" dt="2025-01-20T23:16:05.320" v="441" actId="164"/>
          <ac:grpSpMkLst>
            <pc:docMk/>
            <pc:sldMk cId="2233483369" sldId="2147482521"/>
            <ac:grpSpMk id="423" creationId="{F7C5FF03-605B-4E5D-4232-C091E5BF2BC3}"/>
          </ac:grpSpMkLst>
        </pc:grpChg>
        <pc:grpChg chg="add mod">
          <ac:chgData name="Henry Jammes" userId="5f22554b-fd15-4676-8c82-dc6122af2a80" providerId="ADAL" clId="{AF45C0A3-21D0-498D-9B2E-333F2111AAEA}" dt="2025-01-20T23:17:55.670" v="505" actId="1076"/>
          <ac:grpSpMkLst>
            <pc:docMk/>
            <pc:sldMk cId="2233483369" sldId="2147482521"/>
            <ac:grpSpMk id="424" creationId="{8C82FCCA-389A-3950-9349-C321A2AD880A}"/>
          </ac:grpSpMkLst>
        </pc:grpChg>
        <pc:grpChg chg="add mod">
          <ac:chgData name="Henry Jammes" userId="5f22554b-fd15-4676-8c82-dc6122af2a80" providerId="ADAL" clId="{AF45C0A3-21D0-498D-9B2E-333F2111AAEA}" dt="2025-01-20T23:16:38.107" v="449" actId="465"/>
          <ac:grpSpMkLst>
            <pc:docMk/>
            <pc:sldMk cId="2233483369" sldId="2147482521"/>
            <ac:grpSpMk id="425" creationId="{24617E14-FE6C-FEE5-4BF8-4C61B6AACAA3}"/>
          </ac:grpSpMkLst>
        </pc:grpChg>
        <pc:grpChg chg="add mod">
          <ac:chgData name="Henry Jammes" userId="5f22554b-fd15-4676-8c82-dc6122af2a80" providerId="ADAL" clId="{AF45C0A3-21D0-498D-9B2E-333F2111AAEA}" dt="2025-01-20T23:16:38.107" v="449" actId="465"/>
          <ac:grpSpMkLst>
            <pc:docMk/>
            <pc:sldMk cId="2233483369" sldId="2147482521"/>
            <ac:grpSpMk id="426" creationId="{046415E6-37CC-D761-31E7-0E54B5861D81}"/>
          </ac:grpSpMkLst>
        </pc:grpChg>
        <pc:grpChg chg="add mod">
          <ac:chgData name="Henry Jammes" userId="5f22554b-fd15-4676-8c82-dc6122af2a80" providerId="ADAL" clId="{AF45C0A3-21D0-498D-9B2E-333F2111AAEA}" dt="2025-01-20T23:16:38.107" v="449" actId="465"/>
          <ac:grpSpMkLst>
            <pc:docMk/>
            <pc:sldMk cId="2233483369" sldId="2147482521"/>
            <ac:grpSpMk id="427" creationId="{9C13B35E-0709-3474-7205-E0844367AD09}"/>
          </ac:grpSpMkLst>
        </pc:grpChg>
        <pc:grpChg chg="add mod">
          <ac:chgData name="Henry Jammes" userId="5f22554b-fd15-4676-8c82-dc6122af2a80" providerId="ADAL" clId="{AF45C0A3-21D0-498D-9B2E-333F2111AAEA}" dt="2025-01-20T23:16:38.107" v="449" actId="465"/>
          <ac:grpSpMkLst>
            <pc:docMk/>
            <pc:sldMk cId="2233483369" sldId="2147482521"/>
            <ac:grpSpMk id="428" creationId="{23F3567A-DC2B-DA99-1029-14BB054175E2}"/>
          </ac:grpSpMkLst>
        </pc:grpChg>
        <pc:grpChg chg="add mod">
          <ac:chgData name="Henry Jammes" userId="5f22554b-fd15-4676-8c82-dc6122af2a80" providerId="ADAL" clId="{AF45C0A3-21D0-498D-9B2E-333F2111AAEA}" dt="2025-01-20T23:16:38.107" v="449" actId="465"/>
          <ac:grpSpMkLst>
            <pc:docMk/>
            <pc:sldMk cId="2233483369" sldId="2147482521"/>
            <ac:grpSpMk id="429" creationId="{14B22E18-072B-8426-E155-C7F379570CE7}"/>
          </ac:grpSpMkLst>
        </pc:grpChg>
        <pc:grpChg chg="add">
          <ac:chgData name="Henry Jammes" userId="5f22554b-fd15-4676-8c82-dc6122af2a80" providerId="ADAL" clId="{AF45C0A3-21D0-498D-9B2E-333F2111AAEA}" dt="2025-01-20T23:16:30.052" v="448" actId="164"/>
          <ac:grpSpMkLst>
            <pc:docMk/>
            <pc:sldMk cId="2233483369" sldId="2147482521"/>
            <ac:grpSpMk id="430" creationId="{FD800DCE-3760-0040-A644-C5BC3C27BEB4}"/>
          </ac:grpSpMkLst>
        </pc:grpChg>
        <pc:picChg chg="mod">
          <ac:chgData name="Henry Jammes" userId="5f22554b-fd15-4676-8c82-dc6122af2a80" providerId="ADAL" clId="{AF45C0A3-21D0-498D-9B2E-333F2111AAEA}" dt="2025-01-20T23:07:05.970" v="185" actId="207"/>
          <ac:picMkLst>
            <pc:docMk/>
            <pc:sldMk cId="2233483369" sldId="2147482521"/>
            <ac:picMk id="229" creationId="{7FEB1242-896F-4E0E-5D46-924982587FBF}"/>
          </ac:picMkLst>
        </pc:picChg>
        <pc:picChg chg="mod">
          <ac:chgData name="Henry Jammes" userId="5f22554b-fd15-4676-8c82-dc6122af2a80" providerId="ADAL" clId="{AF45C0A3-21D0-498D-9B2E-333F2111AAEA}" dt="2025-01-20T23:07:15.011" v="188" actId="207"/>
          <ac:picMkLst>
            <pc:docMk/>
            <pc:sldMk cId="2233483369" sldId="2147482521"/>
            <ac:picMk id="230" creationId="{C658B8D1-8DE9-F393-C11E-3E600A02C123}"/>
          </ac:picMkLst>
        </pc:picChg>
        <pc:picChg chg="mod">
          <ac:chgData name="Henry Jammes" userId="5f22554b-fd15-4676-8c82-dc6122af2a80" providerId="ADAL" clId="{AF45C0A3-21D0-498D-9B2E-333F2111AAEA}" dt="2025-01-20T23:16:01.392" v="440" actId="1076"/>
          <ac:picMkLst>
            <pc:docMk/>
            <pc:sldMk cId="2233483369" sldId="2147482521"/>
            <ac:picMk id="365" creationId="{34A412EE-01B3-8AFD-816E-94615395F295}"/>
          </ac:picMkLst>
        </pc:picChg>
        <pc:picChg chg="del">
          <ac:chgData name="Henry Jammes" userId="5f22554b-fd15-4676-8c82-dc6122af2a80" providerId="ADAL" clId="{AF45C0A3-21D0-498D-9B2E-333F2111AAEA}" dt="2025-01-20T23:26:17.957" v="744" actId="478"/>
          <ac:picMkLst>
            <pc:docMk/>
            <pc:sldMk cId="2233483369" sldId="2147482521"/>
            <ac:picMk id="373" creationId="{B006A4EC-F04E-F8EF-B80C-9528600C94BD}"/>
          </ac:picMkLst>
        </pc:picChg>
        <pc:picChg chg="mod">
          <ac:chgData name="Henry Jammes" userId="5f22554b-fd15-4676-8c82-dc6122af2a80" providerId="ADAL" clId="{AF45C0A3-21D0-498D-9B2E-333F2111AAEA}" dt="2025-01-20T23:15:02.828" v="427" actId="1036"/>
          <ac:picMkLst>
            <pc:docMk/>
            <pc:sldMk cId="2233483369" sldId="2147482521"/>
            <ac:picMk id="382" creationId="{C2ECD5B3-A66B-B367-EB92-C44816BA88CC}"/>
          </ac:picMkLst>
        </pc:picChg>
        <pc:picChg chg="add mod">
          <ac:chgData name="Henry Jammes" userId="5f22554b-fd15-4676-8c82-dc6122af2a80" providerId="ADAL" clId="{AF45C0A3-21D0-498D-9B2E-333F2111AAEA}" dt="2025-01-20T23:26:35.193" v="756" actId="1038"/>
          <ac:picMkLst>
            <pc:docMk/>
            <pc:sldMk cId="2233483369" sldId="2147482521"/>
            <ac:picMk id="462" creationId="{8BE1EDCB-277F-DACB-36BD-76CD7F3706D0}"/>
          </ac:picMkLst>
        </pc:picChg>
        <pc:cxnChg chg="mod ord">
          <ac:chgData name="Henry Jammes" userId="5f22554b-fd15-4676-8c82-dc6122af2a80" providerId="ADAL" clId="{AF45C0A3-21D0-498D-9B2E-333F2111AAEA}" dt="2025-01-20T23:19:14.040" v="522" actId="166"/>
          <ac:cxnSpMkLst>
            <pc:docMk/>
            <pc:sldMk cId="2233483369" sldId="2147482521"/>
            <ac:cxnSpMk id="333" creationId="{7920E187-11EC-E050-C573-14FB93959E0D}"/>
          </ac:cxnSpMkLst>
        </pc:cxnChg>
        <pc:cxnChg chg="mod ord">
          <ac:chgData name="Henry Jammes" userId="5f22554b-fd15-4676-8c82-dc6122af2a80" providerId="ADAL" clId="{AF45C0A3-21D0-498D-9B2E-333F2111AAEA}" dt="2025-01-20T23:18:54.436" v="517" actId="14100"/>
          <ac:cxnSpMkLst>
            <pc:docMk/>
            <pc:sldMk cId="2233483369" sldId="2147482521"/>
            <ac:cxnSpMk id="334" creationId="{FEBBB353-3AD7-C874-F0A8-A9330CDB42E4}"/>
          </ac:cxnSpMkLst>
        </pc:cxnChg>
        <pc:cxnChg chg="mod">
          <ac:chgData name="Henry Jammes" userId="5f22554b-fd15-4676-8c82-dc6122af2a80" providerId="ADAL" clId="{AF45C0A3-21D0-498D-9B2E-333F2111AAEA}" dt="2025-01-20T23:19:00.194" v="519" actId="14100"/>
          <ac:cxnSpMkLst>
            <pc:docMk/>
            <pc:sldMk cId="2233483369" sldId="2147482521"/>
            <ac:cxnSpMk id="335" creationId="{5BBA5D63-20CB-D48E-2612-D842F067CE5A}"/>
          </ac:cxnSpMkLst>
        </pc:cxnChg>
        <pc:cxnChg chg="mod">
          <ac:chgData name="Henry Jammes" userId="5f22554b-fd15-4676-8c82-dc6122af2a80" providerId="ADAL" clId="{AF45C0A3-21D0-498D-9B2E-333F2111AAEA}" dt="2025-01-20T23:19:02.596" v="520" actId="14100"/>
          <ac:cxnSpMkLst>
            <pc:docMk/>
            <pc:sldMk cId="2233483369" sldId="2147482521"/>
            <ac:cxnSpMk id="336" creationId="{ACAC1FB6-19B9-939F-56D6-8BB2BE1D2012}"/>
          </ac:cxnSpMkLst>
        </pc:cxnChg>
        <pc:cxnChg chg="mod">
          <ac:chgData name="Henry Jammes" userId="5f22554b-fd15-4676-8c82-dc6122af2a80" providerId="ADAL" clId="{AF45C0A3-21D0-498D-9B2E-333F2111AAEA}" dt="2025-01-20T23:19:06.946" v="521" actId="14100"/>
          <ac:cxnSpMkLst>
            <pc:docMk/>
            <pc:sldMk cId="2233483369" sldId="2147482521"/>
            <ac:cxnSpMk id="337" creationId="{707508AF-499A-5BBC-A2BD-CECAB104D951}"/>
          </ac:cxnSpMkLst>
        </pc:cxnChg>
        <pc:cxnChg chg="mod">
          <ac:chgData name="Henry Jammes" userId="5f22554b-fd15-4676-8c82-dc6122af2a80" providerId="ADAL" clId="{AF45C0A3-21D0-498D-9B2E-333F2111AAEA}" dt="2025-01-20T23:23:11.017" v="684" actId="14100"/>
          <ac:cxnSpMkLst>
            <pc:docMk/>
            <pc:sldMk cId="2233483369" sldId="2147482521"/>
            <ac:cxnSpMk id="386" creationId="{C6ABCBB7-0193-F39A-6F18-175211554EB6}"/>
          </ac:cxnSpMkLst>
        </pc:cxnChg>
        <pc:cxnChg chg="mod">
          <ac:chgData name="Henry Jammes" userId="5f22554b-fd15-4676-8c82-dc6122af2a80" providerId="ADAL" clId="{AF45C0A3-21D0-498D-9B2E-333F2111AAEA}" dt="2025-01-20T23:09:14.981" v="206" actId="1076"/>
          <ac:cxnSpMkLst>
            <pc:docMk/>
            <pc:sldMk cId="2233483369" sldId="2147482521"/>
            <ac:cxnSpMk id="411" creationId="{0CF45B47-7840-2AB1-4977-5BED862BBD89}"/>
          </ac:cxnSpMkLst>
        </pc:cxnChg>
        <pc:cxnChg chg="mod">
          <ac:chgData name="Henry Jammes" userId="5f22554b-fd15-4676-8c82-dc6122af2a80" providerId="ADAL" clId="{AF45C0A3-21D0-498D-9B2E-333F2111AAEA}" dt="2025-01-20T23:18:56.964" v="518" actId="14100"/>
          <ac:cxnSpMkLst>
            <pc:docMk/>
            <pc:sldMk cId="2233483369" sldId="2147482521"/>
            <ac:cxnSpMk id="414" creationId="{15F156C9-C701-89A7-CC12-53723DDC948D}"/>
          </ac:cxnSpMkLst>
        </pc:cxnChg>
        <pc:cxnChg chg="mod ord">
          <ac:chgData name="Henry Jammes" userId="5f22554b-fd15-4676-8c82-dc6122af2a80" providerId="ADAL" clId="{AF45C0A3-21D0-498D-9B2E-333F2111AAEA}" dt="2025-01-20T23:18:43.814" v="515" actId="166"/>
          <ac:cxnSpMkLst>
            <pc:docMk/>
            <pc:sldMk cId="2233483369" sldId="2147482521"/>
            <ac:cxnSpMk id="415" creationId="{4DF662AA-BEAF-FF6B-68FF-8CC45DD940A5}"/>
          </ac:cxnSpMkLst>
        </pc:cxnChg>
        <pc:cxnChg chg="add mod">
          <ac:chgData name="Henry Jammes" userId="5f22554b-fd15-4676-8c82-dc6122af2a80" providerId="ADAL" clId="{AF45C0A3-21D0-498D-9B2E-333F2111AAEA}" dt="2025-01-20T23:18:36.383" v="513" actId="14100"/>
          <ac:cxnSpMkLst>
            <pc:docMk/>
            <pc:sldMk cId="2233483369" sldId="2147482521"/>
            <ac:cxnSpMk id="434" creationId="{AB6CABC3-D62E-EDF4-41C1-F67061095816}"/>
          </ac:cxnSpMkLst>
        </pc:cxnChg>
        <pc:cxnChg chg="add mod">
          <ac:chgData name="Henry Jammes" userId="5f22554b-fd15-4676-8c82-dc6122af2a80" providerId="ADAL" clId="{AF45C0A3-21D0-498D-9B2E-333F2111AAEA}" dt="2025-01-20T23:18:39.518" v="514" actId="14100"/>
          <ac:cxnSpMkLst>
            <pc:docMk/>
            <pc:sldMk cId="2233483369" sldId="2147482521"/>
            <ac:cxnSpMk id="437" creationId="{E3F05B68-14BD-BAEE-CD42-D8A129725C2D}"/>
          </ac:cxnSpMkLst>
        </pc:cxnChg>
      </pc:sldChg>
      <pc:sldChg chg="add del">
        <pc:chgData name="Henry Jammes" userId="5f22554b-fd15-4676-8c82-dc6122af2a80" providerId="ADAL" clId="{AF45C0A3-21D0-498D-9B2E-333F2111AAEA}" dt="2025-01-20T23:05:54.487" v="173" actId="2890"/>
        <pc:sldMkLst>
          <pc:docMk/>
          <pc:sldMk cId="3911700207" sldId="2147482521"/>
        </pc:sldMkLst>
      </pc:sldChg>
      <pc:sldChg chg="add">
        <pc:chgData name="Henry Jammes" userId="5f22554b-fd15-4676-8c82-dc6122af2a80" providerId="ADAL" clId="{AF45C0A3-21D0-498D-9B2E-333F2111AAEA}" dt="2025-01-20T23:35:02.309" v="773"/>
        <pc:sldMkLst>
          <pc:docMk/>
          <pc:sldMk cId="643654092" sldId="2147482522"/>
        </pc:sldMkLst>
      </pc:sldChg>
      <pc:sldChg chg="add del replId">
        <pc:chgData name="Henry Jammes" userId="5f22554b-fd15-4676-8c82-dc6122af2a80" providerId="ADAL" clId="{AF45C0A3-21D0-498D-9B2E-333F2111AAEA}" dt="2025-01-20T23:05:54.487" v="173" actId="2890"/>
        <pc:sldMkLst>
          <pc:docMk/>
          <pc:sldMk cId="736612915" sldId="2147482522"/>
        </pc:sldMkLst>
      </pc:sldChg>
      <pc:sldChg chg="add del replId">
        <pc:chgData name="Henry Jammes" userId="5f22554b-fd15-4676-8c82-dc6122af2a80" providerId="ADAL" clId="{AF45C0A3-21D0-498D-9B2E-333F2111AAEA}" dt="2025-01-20T23:05:54.487" v="173" actId="2890"/>
        <pc:sldMkLst>
          <pc:docMk/>
          <pc:sldMk cId="1672979827" sldId="2147482523"/>
        </pc:sldMkLst>
      </pc:sldChg>
      <pc:sldChg chg="addSp delSp modSp new mod ord modAnim">
        <pc:chgData name="Henry Jammes" userId="5f22554b-fd15-4676-8c82-dc6122af2a80" providerId="ADAL" clId="{AF45C0A3-21D0-498D-9B2E-333F2111AAEA}" dt="2025-01-20T23:36:19.138" v="796" actId="14100"/>
        <pc:sldMkLst>
          <pc:docMk/>
          <pc:sldMk cId="2895856451" sldId="2147482523"/>
        </pc:sldMkLst>
        <pc:spChg chg="del mod">
          <ac:chgData name="Henry Jammes" userId="5f22554b-fd15-4676-8c82-dc6122af2a80" providerId="ADAL" clId="{AF45C0A3-21D0-498D-9B2E-333F2111AAEA}" dt="2025-01-20T23:36:09.452" v="786" actId="478"/>
          <ac:spMkLst>
            <pc:docMk/>
            <pc:sldMk cId="2895856451" sldId="2147482523"/>
            <ac:spMk id="2" creationId="{E3D38A1A-0CB4-2DEA-5E5B-FAF15FA9F03C}"/>
          </ac:spMkLst>
        </pc:spChg>
        <pc:spChg chg="add mod">
          <ac:chgData name="Henry Jammes" userId="5f22554b-fd15-4676-8c82-dc6122af2a80" providerId="ADAL" clId="{AF45C0A3-21D0-498D-9B2E-333F2111AAEA}" dt="2025-01-20T23:35:56.112" v="783" actId="207"/>
          <ac:spMkLst>
            <pc:docMk/>
            <pc:sldMk cId="2895856451" sldId="2147482523"/>
            <ac:spMk id="4" creationId="{1D87F80F-CA53-B2D7-0442-96D77F2638CA}"/>
          </ac:spMkLst>
        </pc:spChg>
        <pc:spChg chg="add mod">
          <ac:chgData name="Henry Jammes" userId="5f22554b-fd15-4676-8c82-dc6122af2a80" providerId="ADAL" clId="{AF45C0A3-21D0-498D-9B2E-333F2111AAEA}" dt="2025-01-20T23:35:56.112" v="783" actId="207"/>
          <ac:spMkLst>
            <pc:docMk/>
            <pc:sldMk cId="2895856451" sldId="2147482523"/>
            <ac:spMk id="5" creationId="{D510719A-72DE-EE86-FC06-6FA442D93088}"/>
          </ac:spMkLst>
        </pc:spChg>
        <pc:spChg chg="add mod">
          <ac:chgData name="Henry Jammes" userId="5f22554b-fd15-4676-8c82-dc6122af2a80" providerId="ADAL" clId="{AF45C0A3-21D0-498D-9B2E-333F2111AAEA}" dt="2025-01-20T23:35:56.112" v="783" actId="207"/>
          <ac:spMkLst>
            <pc:docMk/>
            <pc:sldMk cId="2895856451" sldId="2147482523"/>
            <ac:spMk id="6" creationId="{E034681F-67A8-7932-D84C-DB7D8586C47F}"/>
          </ac:spMkLst>
        </pc:spChg>
        <pc:spChg chg="add mod">
          <ac:chgData name="Henry Jammes" userId="5f22554b-fd15-4676-8c82-dc6122af2a80" providerId="ADAL" clId="{AF45C0A3-21D0-498D-9B2E-333F2111AAEA}" dt="2025-01-20T23:35:56.112" v="783" actId="207"/>
          <ac:spMkLst>
            <pc:docMk/>
            <pc:sldMk cId="2895856451" sldId="2147482523"/>
            <ac:spMk id="7" creationId="{8DBEE740-47CE-2FE2-63E2-793310A8C978}"/>
          </ac:spMkLst>
        </pc:spChg>
        <pc:spChg chg="add mod">
          <ac:chgData name="Henry Jammes" userId="5f22554b-fd15-4676-8c82-dc6122af2a80" providerId="ADAL" clId="{AF45C0A3-21D0-498D-9B2E-333F2111AAEA}" dt="2025-01-20T23:35:56.112" v="783" actId="207"/>
          <ac:spMkLst>
            <pc:docMk/>
            <pc:sldMk cId="2895856451" sldId="2147482523"/>
            <ac:spMk id="8" creationId="{412AE30E-2E0E-E252-E860-2339465189A3}"/>
          </ac:spMkLst>
        </pc:spChg>
        <pc:spChg chg="mod">
          <ac:chgData name="Henry Jammes" userId="5f22554b-fd15-4676-8c82-dc6122af2a80" providerId="ADAL" clId="{AF45C0A3-21D0-498D-9B2E-333F2111AAEA}" dt="2025-01-20T23:35:56.112" v="783" actId="207"/>
          <ac:spMkLst>
            <pc:docMk/>
            <pc:sldMk cId="2895856451" sldId="2147482523"/>
            <ac:spMk id="9" creationId="{90620140-E8D3-3F7F-6799-2E0161781901}"/>
          </ac:spMkLst>
        </pc:spChg>
        <pc:spChg chg="add mod">
          <ac:chgData name="Henry Jammes" userId="5f22554b-fd15-4676-8c82-dc6122af2a80" providerId="ADAL" clId="{AF45C0A3-21D0-498D-9B2E-333F2111AAEA}" dt="2025-01-20T23:35:56.112" v="783" actId="207"/>
          <ac:spMkLst>
            <pc:docMk/>
            <pc:sldMk cId="2895856451" sldId="2147482523"/>
            <ac:spMk id="10" creationId="{47F54255-45BA-4529-649F-29EC64F902F7}"/>
          </ac:spMkLst>
        </pc:spChg>
        <pc:spChg chg="mod">
          <ac:chgData name="Henry Jammes" userId="5f22554b-fd15-4676-8c82-dc6122af2a80" providerId="ADAL" clId="{AF45C0A3-21D0-498D-9B2E-333F2111AAEA}" dt="2025-01-20T23:35:56.112" v="783" actId="207"/>
          <ac:spMkLst>
            <pc:docMk/>
            <pc:sldMk cId="2895856451" sldId="2147482523"/>
            <ac:spMk id="11" creationId="{85F792C8-51E1-FDA9-B837-C9160C72705F}"/>
          </ac:spMkLst>
        </pc:spChg>
        <pc:spChg chg="add mod">
          <ac:chgData name="Henry Jammes" userId="5f22554b-fd15-4676-8c82-dc6122af2a80" providerId="ADAL" clId="{AF45C0A3-21D0-498D-9B2E-333F2111AAEA}" dt="2025-01-20T23:35:29.820" v="780"/>
          <ac:spMkLst>
            <pc:docMk/>
            <pc:sldMk cId="2895856451" sldId="2147482523"/>
            <ac:spMk id="12" creationId="{081107D3-3BF5-3366-D4A3-1FA0C73F71DD}"/>
          </ac:spMkLst>
        </pc:spChg>
        <pc:spChg chg="add mod">
          <ac:chgData name="Henry Jammes" userId="5f22554b-fd15-4676-8c82-dc6122af2a80" providerId="ADAL" clId="{AF45C0A3-21D0-498D-9B2E-333F2111AAEA}" dt="2025-01-20T23:35:29.820" v="780"/>
          <ac:spMkLst>
            <pc:docMk/>
            <pc:sldMk cId="2895856451" sldId="2147482523"/>
            <ac:spMk id="16" creationId="{93A7AFB1-C5B5-DC1A-1124-F4E4DB385DD7}"/>
          </ac:spMkLst>
        </pc:spChg>
        <pc:spChg chg="add mod">
          <ac:chgData name="Henry Jammes" userId="5f22554b-fd15-4676-8c82-dc6122af2a80" providerId="ADAL" clId="{AF45C0A3-21D0-498D-9B2E-333F2111AAEA}" dt="2025-01-20T23:35:29.820" v="780"/>
          <ac:spMkLst>
            <pc:docMk/>
            <pc:sldMk cId="2895856451" sldId="2147482523"/>
            <ac:spMk id="17" creationId="{88374D57-20EB-C5D3-8F9B-CB123A5EB78A}"/>
          </ac:spMkLst>
        </pc:spChg>
        <pc:spChg chg="add mod">
          <ac:chgData name="Henry Jammes" userId="5f22554b-fd15-4676-8c82-dc6122af2a80" providerId="ADAL" clId="{AF45C0A3-21D0-498D-9B2E-333F2111AAEA}" dt="2025-01-20T23:35:29.820" v="780"/>
          <ac:spMkLst>
            <pc:docMk/>
            <pc:sldMk cId="2895856451" sldId="2147482523"/>
            <ac:spMk id="18" creationId="{4D968180-94DE-2312-9694-A2C764D89541}"/>
          </ac:spMkLst>
        </pc:spChg>
        <pc:spChg chg="add mod">
          <ac:chgData name="Henry Jammes" userId="5f22554b-fd15-4676-8c82-dc6122af2a80" providerId="ADAL" clId="{AF45C0A3-21D0-498D-9B2E-333F2111AAEA}" dt="2025-01-20T23:36:19.138" v="796" actId="14100"/>
          <ac:spMkLst>
            <pc:docMk/>
            <pc:sldMk cId="2895856451" sldId="2147482523"/>
            <ac:spMk id="20" creationId="{BD8AB247-B67D-B9A0-4D9D-F62014A32E28}"/>
          </ac:spMkLst>
        </pc:spChg>
        <pc:spChg chg="add del">
          <ac:chgData name="Henry Jammes" userId="5f22554b-fd15-4676-8c82-dc6122af2a80" providerId="ADAL" clId="{AF45C0A3-21D0-498D-9B2E-333F2111AAEA}" dt="2025-01-20T23:36:13.986" v="790" actId="22"/>
          <ac:spMkLst>
            <pc:docMk/>
            <pc:sldMk cId="2895856451" sldId="2147482523"/>
            <ac:spMk id="22" creationId="{DEDA5D99-B0EF-04C9-44EA-9774D28DF2D4}"/>
          </ac:spMkLst>
        </pc:spChg>
      </pc:sldChg>
      <pc:sldChg chg="add del">
        <pc:chgData name="Henry Jammes" userId="5f22554b-fd15-4676-8c82-dc6122af2a80" providerId="ADAL" clId="{AF45C0A3-21D0-498D-9B2E-333F2111AAEA}" dt="2025-01-21T00:41:54.806" v="3741" actId="2890"/>
        <pc:sldMkLst>
          <pc:docMk/>
          <pc:sldMk cId="578879343" sldId="2147482524"/>
        </pc:sldMkLst>
      </pc:sldChg>
      <pc:sldChg chg="addSp delSp modSp add mod delAnim">
        <pc:chgData name="Henry Jammes" userId="5f22554b-fd15-4676-8c82-dc6122af2a80" providerId="ADAL" clId="{AF45C0A3-21D0-498D-9B2E-333F2111AAEA}" dt="2025-01-21T00:45:31.292" v="3822" actId="403"/>
        <pc:sldMkLst>
          <pc:docMk/>
          <pc:sldMk cId="962224629" sldId="2147482524"/>
        </pc:sldMkLst>
        <pc:spChg chg="del">
          <ac:chgData name="Henry Jammes" userId="5f22554b-fd15-4676-8c82-dc6122af2a80" providerId="ADAL" clId="{AF45C0A3-21D0-498D-9B2E-333F2111AAEA}" dt="2025-01-21T00:42:02.863" v="3743" actId="478"/>
          <ac:spMkLst>
            <pc:docMk/>
            <pc:sldMk cId="962224629" sldId="2147482524"/>
            <ac:spMk id="4" creationId="{869EC9C2-15F7-8A69-2642-488697CE01BE}"/>
          </ac:spMkLst>
        </pc:spChg>
        <pc:spChg chg="del">
          <ac:chgData name="Henry Jammes" userId="5f22554b-fd15-4676-8c82-dc6122af2a80" providerId="ADAL" clId="{AF45C0A3-21D0-498D-9B2E-333F2111AAEA}" dt="2025-01-21T00:42:02.863" v="3743" actId="478"/>
          <ac:spMkLst>
            <pc:docMk/>
            <pc:sldMk cId="962224629" sldId="2147482524"/>
            <ac:spMk id="5" creationId="{28334794-D4F3-ACBD-7A9C-B681D2012617}"/>
          </ac:spMkLst>
        </pc:spChg>
        <pc:spChg chg="del">
          <ac:chgData name="Henry Jammes" userId="5f22554b-fd15-4676-8c82-dc6122af2a80" providerId="ADAL" clId="{AF45C0A3-21D0-498D-9B2E-333F2111AAEA}" dt="2025-01-21T00:42:02.863" v="3743" actId="478"/>
          <ac:spMkLst>
            <pc:docMk/>
            <pc:sldMk cId="962224629" sldId="2147482524"/>
            <ac:spMk id="7" creationId="{2878359D-BC8F-F4B2-A070-C946E5C8EA7E}"/>
          </ac:spMkLst>
        </pc:spChg>
        <pc:spChg chg="del">
          <ac:chgData name="Henry Jammes" userId="5f22554b-fd15-4676-8c82-dc6122af2a80" providerId="ADAL" clId="{AF45C0A3-21D0-498D-9B2E-333F2111AAEA}" dt="2025-01-21T00:42:02.863" v="3743" actId="478"/>
          <ac:spMkLst>
            <pc:docMk/>
            <pc:sldMk cId="962224629" sldId="2147482524"/>
            <ac:spMk id="9" creationId="{2BE03FC3-EDE9-BFE5-C7E9-0E0E8DE4D066}"/>
          </ac:spMkLst>
        </pc:spChg>
        <pc:spChg chg="del">
          <ac:chgData name="Henry Jammes" userId="5f22554b-fd15-4676-8c82-dc6122af2a80" providerId="ADAL" clId="{AF45C0A3-21D0-498D-9B2E-333F2111AAEA}" dt="2025-01-21T00:42:02.863" v="3743" actId="478"/>
          <ac:spMkLst>
            <pc:docMk/>
            <pc:sldMk cId="962224629" sldId="2147482524"/>
            <ac:spMk id="10" creationId="{34C7E7F1-5774-7E28-9758-E3F69BE2B7A2}"/>
          </ac:spMkLst>
        </pc:spChg>
        <pc:spChg chg="del">
          <ac:chgData name="Henry Jammes" userId="5f22554b-fd15-4676-8c82-dc6122af2a80" providerId="ADAL" clId="{AF45C0A3-21D0-498D-9B2E-333F2111AAEA}" dt="2025-01-21T00:42:02.863" v="3743" actId="478"/>
          <ac:spMkLst>
            <pc:docMk/>
            <pc:sldMk cId="962224629" sldId="2147482524"/>
            <ac:spMk id="12" creationId="{851386F1-8FDA-BF6D-74C1-BD463922F24E}"/>
          </ac:spMkLst>
        </pc:spChg>
        <pc:spChg chg="del">
          <ac:chgData name="Henry Jammes" userId="5f22554b-fd15-4676-8c82-dc6122af2a80" providerId="ADAL" clId="{AF45C0A3-21D0-498D-9B2E-333F2111AAEA}" dt="2025-01-21T00:42:02.863" v="3743" actId="478"/>
          <ac:spMkLst>
            <pc:docMk/>
            <pc:sldMk cId="962224629" sldId="2147482524"/>
            <ac:spMk id="14" creationId="{DFFF8090-E753-DB0B-A035-148FD1A18447}"/>
          </ac:spMkLst>
        </pc:spChg>
        <pc:spChg chg="del">
          <ac:chgData name="Henry Jammes" userId="5f22554b-fd15-4676-8c82-dc6122af2a80" providerId="ADAL" clId="{AF45C0A3-21D0-498D-9B2E-333F2111AAEA}" dt="2025-01-21T00:42:02.863" v="3743" actId="478"/>
          <ac:spMkLst>
            <pc:docMk/>
            <pc:sldMk cId="962224629" sldId="2147482524"/>
            <ac:spMk id="15" creationId="{26ECB2CE-04BD-5303-C0FB-7A96DB33C137}"/>
          </ac:spMkLst>
        </pc:spChg>
        <pc:spChg chg="del">
          <ac:chgData name="Henry Jammes" userId="5f22554b-fd15-4676-8c82-dc6122af2a80" providerId="ADAL" clId="{AF45C0A3-21D0-498D-9B2E-333F2111AAEA}" dt="2025-01-21T00:42:02.863" v="3743" actId="478"/>
          <ac:spMkLst>
            <pc:docMk/>
            <pc:sldMk cId="962224629" sldId="2147482524"/>
            <ac:spMk id="18" creationId="{326B48AD-C115-7049-5B0B-94328A5C6F10}"/>
          </ac:spMkLst>
        </pc:spChg>
        <pc:spChg chg="del">
          <ac:chgData name="Henry Jammes" userId="5f22554b-fd15-4676-8c82-dc6122af2a80" providerId="ADAL" clId="{AF45C0A3-21D0-498D-9B2E-333F2111AAEA}" dt="2025-01-21T00:42:02.863" v="3743" actId="478"/>
          <ac:spMkLst>
            <pc:docMk/>
            <pc:sldMk cId="962224629" sldId="2147482524"/>
            <ac:spMk id="19" creationId="{37289EE8-49DB-5731-0493-D0B371FA4893}"/>
          </ac:spMkLst>
        </pc:spChg>
        <pc:spChg chg="del mod">
          <ac:chgData name="Henry Jammes" userId="5f22554b-fd15-4676-8c82-dc6122af2a80" providerId="ADAL" clId="{AF45C0A3-21D0-498D-9B2E-333F2111AAEA}" dt="2025-01-21T00:44:44.383" v="3800" actId="478"/>
          <ac:spMkLst>
            <pc:docMk/>
            <pc:sldMk cId="962224629" sldId="2147482524"/>
            <ac:spMk id="20" creationId="{49D246B2-83DB-7E33-376F-C355551A9F25}"/>
          </ac:spMkLst>
        </pc:spChg>
        <pc:spChg chg="add mod">
          <ac:chgData name="Henry Jammes" userId="5f22554b-fd15-4676-8c82-dc6122af2a80" providerId="ADAL" clId="{AF45C0A3-21D0-498D-9B2E-333F2111AAEA}" dt="2025-01-21T00:42:13.606" v="3765"/>
          <ac:spMkLst>
            <pc:docMk/>
            <pc:sldMk cId="962224629" sldId="2147482524"/>
            <ac:spMk id="22" creationId="{519BA402-2870-E697-8D24-F999F2CC2150}"/>
          </ac:spMkLst>
        </pc:spChg>
        <pc:spChg chg="add mod">
          <ac:chgData name="Henry Jammes" userId="5f22554b-fd15-4676-8c82-dc6122af2a80" providerId="ADAL" clId="{AF45C0A3-21D0-498D-9B2E-333F2111AAEA}" dt="2025-01-21T00:42:13.606" v="3765"/>
          <ac:spMkLst>
            <pc:docMk/>
            <pc:sldMk cId="962224629" sldId="2147482524"/>
            <ac:spMk id="24" creationId="{B5F4FB8C-CDAF-63F6-0E65-399A0B4D0456}"/>
          </ac:spMkLst>
        </pc:spChg>
        <pc:spChg chg="add mod">
          <ac:chgData name="Henry Jammes" userId="5f22554b-fd15-4676-8c82-dc6122af2a80" providerId="ADAL" clId="{AF45C0A3-21D0-498D-9B2E-333F2111AAEA}" dt="2025-01-21T00:42:13.606" v="3765"/>
          <ac:spMkLst>
            <pc:docMk/>
            <pc:sldMk cId="962224629" sldId="2147482524"/>
            <ac:spMk id="26" creationId="{2DF5945D-FB09-15DF-3F6E-FC63ED237576}"/>
          </ac:spMkLst>
        </pc:spChg>
        <pc:spChg chg="add mod">
          <ac:chgData name="Henry Jammes" userId="5f22554b-fd15-4676-8c82-dc6122af2a80" providerId="ADAL" clId="{AF45C0A3-21D0-498D-9B2E-333F2111AAEA}" dt="2025-01-21T00:42:13.606" v="3765"/>
          <ac:spMkLst>
            <pc:docMk/>
            <pc:sldMk cId="962224629" sldId="2147482524"/>
            <ac:spMk id="28" creationId="{72933E03-94FE-8678-3762-5F8EE7873353}"/>
          </ac:spMkLst>
        </pc:spChg>
        <pc:spChg chg="add mod">
          <ac:chgData name="Henry Jammes" userId="5f22554b-fd15-4676-8c82-dc6122af2a80" providerId="ADAL" clId="{AF45C0A3-21D0-498D-9B2E-333F2111AAEA}" dt="2025-01-21T00:42:13.606" v="3765"/>
          <ac:spMkLst>
            <pc:docMk/>
            <pc:sldMk cId="962224629" sldId="2147482524"/>
            <ac:spMk id="29" creationId="{D28FA6DA-8A59-16BB-3F36-D6AC944DE31F}"/>
          </ac:spMkLst>
        </pc:spChg>
        <pc:spChg chg="add mod">
          <ac:chgData name="Henry Jammes" userId="5f22554b-fd15-4676-8c82-dc6122af2a80" providerId="ADAL" clId="{AF45C0A3-21D0-498D-9B2E-333F2111AAEA}" dt="2025-01-21T00:42:13.606" v="3765"/>
          <ac:spMkLst>
            <pc:docMk/>
            <pc:sldMk cId="962224629" sldId="2147482524"/>
            <ac:spMk id="30" creationId="{8173EA0C-1801-BED9-70E0-BCE44B80FAD7}"/>
          </ac:spMkLst>
        </pc:spChg>
        <pc:spChg chg="add mod">
          <ac:chgData name="Henry Jammes" userId="5f22554b-fd15-4676-8c82-dc6122af2a80" providerId="ADAL" clId="{AF45C0A3-21D0-498D-9B2E-333F2111AAEA}" dt="2025-01-21T00:42:13.606" v="3765"/>
          <ac:spMkLst>
            <pc:docMk/>
            <pc:sldMk cId="962224629" sldId="2147482524"/>
            <ac:spMk id="31" creationId="{06D66261-456D-3E3D-229E-84B9E0F3F05C}"/>
          </ac:spMkLst>
        </pc:spChg>
        <pc:spChg chg="add mod">
          <ac:chgData name="Henry Jammes" userId="5f22554b-fd15-4676-8c82-dc6122af2a80" providerId="ADAL" clId="{AF45C0A3-21D0-498D-9B2E-333F2111AAEA}" dt="2025-01-21T00:42:13.606" v="3765"/>
          <ac:spMkLst>
            <pc:docMk/>
            <pc:sldMk cId="962224629" sldId="2147482524"/>
            <ac:spMk id="33" creationId="{51E3C612-4B91-E0FF-F850-66299D22C17C}"/>
          </ac:spMkLst>
        </pc:spChg>
        <pc:spChg chg="add mod">
          <ac:chgData name="Henry Jammes" userId="5f22554b-fd15-4676-8c82-dc6122af2a80" providerId="ADAL" clId="{AF45C0A3-21D0-498D-9B2E-333F2111AAEA}" dt="2025-01-21T00:42:13.606" v="3765"/>
          <ac:spMkLst>
            <pc:docMk/>
            <pc:sldMk cId="962224629" sldId="2147482524"/>
            <ac:spMk id="34" creationId="{4968FB54-B7B6-AEFB-FD69-504E53AD43D6}"/>
          </ac:spMkLst>
        </pc:spChg>
        <pc:spChg chg="add mod">
          <ac:chgData name="Henry Jammes" userId="5f22554b-fd15-4676-8c82-dc6122af2a80" providerId="ADAL" clId="{AF45C0A3-21D0-498D-9B2E-333F2111AAEA}" dt="2025-01-21T00:42:13.606" v="3765"/>
          <ac:spMkLst>
            <pc:docMk/>
            <pc:sldMk cId="962224629" sldId="2147482524"/>
            <ac:spMk id="39" creationId="{B90EBB80-351A-7A22-E172-83F277DE84D5}"/>
          </ac:spMkLst>
        </pc:spChg>
        <pc:spChg chg="add mod">
          <ac:chgData name="Henry Jammes" userId="5f22554b-fd15-4676-8c82-dc6122af2a80" providerId="ADAL" clId="{AF45C0A3-21D0-498D-9B2E-333F2111AAEA}" dt="2025-01-21T00:42:17.982" v="3766"/>
          <ac:spMkLst>
            <pc:docMk/>
            <pc:sldMk cId="962224629" sldId="2147482524"/>
            <ac:spMk id="42" creationId="{0FDCFA15-2453-018D-2701-44E5CE9D9081}"/>
          </ac:spMkLst>
        </pc:spChg>
        <pc:spChg chg="add mod">
          <ac:chgData name="Henry Jammes" userId="5f22554b-fd15-4676-8c82-dc6122af2a80" providerId="ADAL" clId="{AF45C0A3-21D0-498D-9B2E-333F2111AAEA}" dt="2025-01-21T00:42:17.982" v="3766"/>
          <ac:spMkLst>
            <pc:docMk/>
            <pc:sldMk cId="962224629" sldId="2147482524"/>
            <ac:spMk id="44" creationId="{98E5AFF7-9041-DEFF-93E0-02BD6B5B58AB}"/>
          </ac:spMkLst>
        </pc:spChg>
        <pc:spChg chg="add mod">
          <ac:chgData name="Henry Jammes" userId="5f22554b-fd15-4676-8c82-dc6122af2a80" providerId="ADAL" clId="{AF45C0A3-21D0-498D-9B2E-333F2111AAEA}" dt="2025-01-21T00:42:17.982" v="3766"/>
          <ac:spMkLst>
            <pc:docMk/>
            <pc:sldMk cId="962224629" sldId="2147482524"/>
            <ac:spMk id="46" creationId="{82761DD3-4987-EA9B-6431-B841C4ADC8C4}"/>
          </ac:spMkLst>
        </pc:spChg>
        <pc:spChg chg="mod">
          <ac:chgData name="Henry Jammes" userId="5f22554b-fd15-4676-8c82-dc6122af2a80" providerId="ADAL" clId="{AF45C0A3-21D0-498D-9B2E-333F2111AAEA}" dt="2025-01-21T00:44:13.324" v="3793" actId="207"/>
          <ac:spMkLst>
            <pc:docMk/>
            <pc:sldMk cId="962224629" sldId="2147482524"/>
            <ac:spMk id="48" creationId="{31BA5232-A420-7DA6-443D-BBFDFEB3CC9A}"/>
          </ac:spMkLst>
        </pc:spChg>
        <pc:spChg chg="mod">
          <ac:chgData name="Henry Jammes" userId="5f22554b-fd15-4676-8c82-dc6122af2a80" providerId="ADAL" clId="{AF45C0A3-21D0-498D-9B2E-333F2111AAEA}" dt="2025-01-21T00:44:13.324" v="3793" actId="207"/>
          <ac:spMkLst>
            <pc:docMk/>
            <pc:sldMk cId="962224629" sldId="2147482524"/>
            <ac:spMk id="49" creationId="{2A2837CC-2174-F89D-DDEC-0F7A55177B59}"/>
          </ac:spMkLst>
        </pc:spChg>
        <pc:spChg chg="add mod">
          <ac:chgData name="Henry Jammes" userId="5f22554b-fd15-4676-8c82-dc6122af2a80" providerId="ADAL" clId="{AF45C0A3-21D0-498D-9B2E-333F2111AAEA}" dt="2025-01-21T00:44:13.324" v="3793" actId="207"/>
          <ac:spMkLst>
            <pc:docMk/>
            <pc:sldMk cId="962224629" sldId="2147482524"/>
            <ac:spMk id="50" creationId="{5882C980-2E45-7C2D-CE7D-32B442458668}"/>
          </ac:spMkLst>
        </pc:spChg>
        <pc:spChg chg="add mod">
          <ac:chgData name="Henry Jammes" userId="5f22554b-fd15-4676-8c82-dc6122af2a80" providerId="ADAL" clId="{AF45C0A3-21D0-498D-9B2E-333F2111AAEA}" dt="2025-01-21T00:44:13.324" v="3793" actId="207"/>
          <ac:spMkLst>
            <pc:docMk/>
            <pc:sldMk cId="962224629" sldId="2147482524"/>
            <ac:spMk id="51" creationId="{4E0B5412-F424-864D-0318-2B7C6348E1E1}"/>
          </ac:spMkLst>
        </pc:spChg>
        <pc:spChg chg="add mod">
          <ac:chgData name="Henry Jammes" userId="5f22554b-fd15-4676-8c82-dc6122af2a80" providerId="ADAL" clId="{AF45C0A3-21D0-498D-9B2E-333F2111AAEA}" dt="2025-01-21T00:44:13.324" v="3793" actId="207"/>
          <ac:spMkLst>
            <pc:docMk/>
            <pc:sldMk cId="962224629" sldId="2147482524"/>
            <ac:spMk id="52" creationId="{1DFDA6F5-D795-6F1F-7287-4D0867915B3A}"/>
          </ac:spMkLst>
        </pc:spChg>
        <pc:spChg chg="add mod">
          <ac:chgData name="Henry Jammes" userId="5f22554b-fd15-4676-8c82-dc6122af2a80" providerId="ADAL" clId="{AF45C0A3-21D0-498D-9B2E-333F2111AAEA}" dt="2025-01-21T00:42:17.982" v="3766"/>
          <ac:spMkLst>
            <pc:docMk/>
            <pc:sldMk cId="962224629" sldId="2147482524"/>
            <ac:spMk id="53" creationId="{48930A80-C0B8-E27C-E8D6-641A48D3C9C7}"/>
          </ac:spMkLst>
        </pc:spChg>
        <pc:spChg chg="add mod">
          <ac:chgData name="Henry Jammes" userId="5f22554b-fd15-4676-8c82-dc6122af2a80" providerId="ADAL" clId="{AF45C0A3-21D0-498D-9B2E-333F2111AAEA}" dt="2025-01-21T00:42:17.982" v="3766"/>
          <ac:spMkLst>
            <pc:docMk/>
            <pc:sldMk cId="962224629" sldId="2147482524"/>
            <ac:spMk id="55" creationId="{6AFC6626-B96C-D9F8-7509-8AC6B33E399C}"/>
          </ac:spMkLst>
        </pc:spChg>
        <pc:spChg chg="add mod">
          <ac:chgData name="Henry Jammes" userId="5f22554b-fd15-4676-8c82-dc6122af2a80" providerId="ADAL" clId="{AF45C0A3-21D0-498D-9B2E-333F2111AAEA}" dt="2025-01-21T00:42:17.982" v="3766"/>
          <ac:spMkLst>
            <pc:docMk/>
            <pc:sldMk cId="962224629" sldId="2147482524"/>
            <ac:spMk id="57" creationId="{C9F9B366-AD22-517B-15D5-B3181F832231}"/>
          </ac:spMkLst>
        </pc:spChg>
        <pc:spChg chg="add mod">
          <ac:chgData name="Henry Jammes" userId="5f22554b-fd15-4676-8c82-dc6122af2a80" providerId="ADAL" clId="{AF45C0A3-21D0-498D-9B2E-333F2111AAEA}" dt="2025-01-21T00:42:17.982" v="3766"/>
          <ac:spMkLst>
            <pc:docMk/>
            <pc:sldMk cId="962224629" sldId="2147482524"/>
            <ac:spMk id="59" creationId="{D6A6312E-0901-3727-2C33-FC1EF63B6358}"/>
          </ac:spMkLst>
        </pc:spChg>
        <pc:spChg chg="add mod">
          <ac:chgData name="Henry Jammes" userId="5f22554b-fd15-4676-8c82-dc6122af2a80" providerId="ADAL" clId="{AF45C0A3-21D0-498D-9B2E-333F2111AAEA}" dt="2025-01-21T00:45:31.292" v="3822" actId="403"/>
          <ac:spMkLst>
            <pc:docMk/>
            <pc:sldMk cId="962224629" sldId="2147482524"/>
            <ac:spMk id="60" creationId="{CE75D4B4-DC6C-DDA9-AAB9-6DB96FCE3F1D}"/>
          </ac:spMkLst>
        </pc:spChg>
      </pc:sldChg>
      <pc:sldChg chg="add del replId">
        <pc:chgData name="Henry Jammes" userId="5f22554b-fd15-4676-8c82-dc6122af2a80" providerId="ADAL" clId="{AF45C0A3-21D0-498D-9B2E-333F2111AAEA}" dt="2025-01-20T23:05:54.487" v="173" actId="2890"/>
        <pc:sldMkLst>
          <pc:docMk/>
          <pc:sldMk cId="4065620908" sldId="2147482524"/>
        </pc:sldMkLst>
      </pc:sldChg>
      <pc:sldChg chg="addSp delSp modSp add mod">
        <pc:chgData name="Henry Jammes" userId="5f22554b-fd15-4676-8c82-dc6122af2a80" providerId="ADAL" clId="{AF45C0A3-21D0-498D-9B2E-333F2111AAEA}" dt="2025-01-21T00:45:37.267" v="3824" actId="403"/>
        <pc:sldMkLst>
          <pc:docMk/>
          <pc:sldMk cId="560661832" sldId="2147482525"/>
        </pc:sldMkLst>
        <pc:spChg chg="add mod">
          <ac:chgData name="Henry Jammes" userId="5f22554b-fd15-4676-8c82-dc6122af2a80" providerId="ADAL" clId="{AF45C0A3-21D0-498D-9B2E-333F2111AAEA}" dt="2025-01-21T00:43:14.889" v="3786"/>
          <ac:spMkLst>
            <pc:docMk/>
            <pc:sldMk cId="560661832" sldId="2147482525"/>
            <ac:spMk id="5" creationId="{E3152639-9E8D-53E6-0ACC-D9CF8ACF8FE1}"/>
          </ac:spMkLst>
        </pc:spChg>
        <pc:spChg chg="add mod">
          <ac:chgData name="Henry Jammes" userId="5f22554b-fd15-4676-8c82-dc6122af2a80" providerId="ADAL" clId="{AF45C0A3-21D0-498D-9B2E-333F2111AAEA}" dt="2025-01-21T00:43:14.889" v="3786"/>
          <ac:spMkLst>
            <pc:docMk/>
            <pc:sldMk cId="560661832" sldId="2147482525"/>
            <ac:spMk id="7" creationId="{AFC6CABB-C006-5D76-A249-4136FB56D13E}"/>
          </ac:spMkLst>
        </pc:spChg>
        <pc:spChg chg="add mod">
          <ac:chgData name="Henry Jammes" userId="5f22554b-fd15-4676-8c82-dc6122af2a80" providerId="ADAL" clId="{AF45C0A3-21D0-498D-9B2E-333F2111AAEA}" dt="2025-01-21T00:43:14.889" v="3786"/>
          <ac:spMkLst>
            <pc:docMk/>
            <pc:sldMk cId="560661832" sldId="2147482525"/>
            <ac:spMk id="8" creationId="{25160CAC-EF1E-A53B-7443-10E8B80D1F7E}"/>
          </ac:spMkLst>
        </pc:spChg>
        <pc:spChg chg="add mod">
          <ac:chgData name="Henry Jammes" userId="5f22554b-fd15-4676-8c82-dc6122af2a80" providerId="ADAL" clId="{AF45C0A3-21D0-498D-9B2E-333F2111AAEA}" dt="2025-01-21T00:43:14.889" v="3786"/>
          <ac:spMkLst>
            <pc:docMk/>
            <pc:sldMk cId="560661832" sldId="2147482525"/>
            <ac:spMk id="9" creationId="{7ECB52FB-E9B1-9952-0A01-03D703358635}"/>
          </ac:spMkLst>
        </pc:spChg>
        <pc:spChg chg="add mod">
          <ac:chgData name="Henry Jammes" userId="5f22554b-fd15-4676-8c82-dc6122af2a80" providerId="ADAL" clId="{AF45C0A3-21D0-498D-9B2E-333F2111AAEA}" dt="2025-01-21T00:43:14.889" v="3786"/>
          <ac:spMkLst>
            <pc:docMk/>
            <pc:sldMk cId="560661832" sldId="2147482525"/>
            <ac:spMk id="10" creationId="{6967676B-8187-D1F3-C5F0-E6CD8D4BEC68}"/>
          </ac:spMkLst>
        </pc:spChg>
        <pc:spChg chg="add mod">
          <ac:chgData name="Henry Jammes" userId="5f22554b-fd15-4676-8c82-dc6122af2a80" providerId="ADAL" clId="{AF45C0A3-21D0-498D-9B2E-333F2111AAEA}" dt="2025-01-21T00:43:14.889" v="3786"/>
          <ac:spMkLst>
            <pc:docMk/>
            <pc:sldMk cId="560661832" sldId="2147482525"/>
            <ac:spMk id="11" creationId="{430A0DF2-45CB-FEAB-56B7-11BC7D3EA3E3}"/>
          </ac:spMkLst>
        </pc:spChg>
        <pc:spChg chg="add mod">
          <ac:chgData name="Henry Jammes" userId="5f22554b-fd15-4676-8c82-dc6122af2a80" providerId="ADAL" clId="{AF45C0A3-21D0-498D-9B2E-333F2111AAEA}" dt="2025-01-21T00:43:14.889" v="3786"/>
          <ac:spMkLst>
            <pc:docMk/>
            <pc:sldMk cId="560661832" sldId="2147482525"/>
            <ac:spMk id="14" creationId="{ECCEB437-C1BB-3FF1-AAC6-B5726B18119B}"/>
          </ac:spMkLst>
        </pc:spChg>
        <pc:spChg chg="add mod">
          <ac:chgData name="Henry Jammes" userId="5f22554b-fd15-4676-8c82-dc6122af2a80" providerId="ADAL" clId="{AF45C0A3-21D0-498D-9B2E-333F2111AAEA}" dt="2025-01-21T00:43:14.889" v="3786"/>
          <ac:spMkLst>
            <pc:docMk/>
            <pc:sldMk cId="560661832" sldId="2147482525"/>
            <ac:spMk id="16" creationId="{3E287B10-2020-82BE-8308-141486850960}"/>
          </ac:spMkLst>
        </pc:spChg>
        <pc:spChg chg="mod">
          <ac:chgData name="Henry Jammes" userId="5f22554b-fd15-4676-8c82-dc6122af2a80" providerId="ADAL" clId="{AF45C0A3-21D0-498D-9B2E-333F2111AAEA}" dt="2025-01-21T00:45:37.267" v="3824" actId="403"/>
          <ac:spMkLst>
            <pc:docMk/>
            <pc:sldMk cId="560661832" sldId="2147482525"/>
            <ac:spMk id="20" creationId="{5CD4A1F4-6437-BA6B-4434-E837F0FD52D5}"/>
          </ac:spMkLst>
        </pc:spChg>
        <pc:spChg chg="add mod">
          <ac:chgData name="Henry Jammes" userId="5f22554b-fd15-4676-8c82-dc6122af2a80" providerId="ADAL" clId="{AF45C0A3-21D0-498D-9B2E-333F2111AAEA}" dt="2025-01-21T00:43:14.889" v="3786"/>
          <ac:spMkLst>
            <pc:docMk/>
            <pc:sldMk cId="560661832" sldId="2147482525"/>
            <ac:spMk id="21" creationId="{CA2FC5BE-0898-3763-8CED-C0A68E00DBD3}"/>
          </ac:spMkLst>
        </pc:spChg>
        <pc:spChg chg="add mod">
          <ac:chgData name="Henry Jammes" userId="5f22554b-fd15-4676-8c82-dc6122af2a80" providerId="ADAL" clId="{AF45C0A3-21D0-498D-9B2E-333F2111AAEA}" dt="2025-01-21T00:43:14.889" v="3786"/>
          <ac:spMkLst>
            <pc:docMk/>
            <pc:sldMk cId="560661832" sldId="2147482525"/>
            <ac:spMk id="27" creationId="{63855A30-B5B6-77B1-3ACF-286F7CEB68F0}"/>
          </ac:spMkLst>
        </pc:spChg>
        <pc:spChg chg="add mod">
          <ac:chgData name="Henry Jammes" userId="5f22554b-fd15-4676-8c82-dc6122af2a80" providerId="ADAL" clId="{AF45C0A3-21D0-498D-9B2E-333F2111AAEA}" dt="2025-01-21T00:43:20.443" v="3787"/>
          <ac:spMkLst>
            <pc:docMk/>
            <pc:sldMk cId="560661832" sldId="2147482525"/>
            <ac:spMk id="31" creationId="{FC4CCFEE-E0B9-9F40-01EF-E0D6E230B385}"/>
          </ac:spMkLst>
        </pc:spChg>
        <pc:spChg chg="add mod">
          <ac:chgData name="Henry Jammes" userId="5f22554b-fd15-4676-8c82-dc6122af2a80" providerId="ADAL" clId="{AF45C0A3-21D0-498D-9B2E-333F2111AAEA}" dt="2025-01-21T00:43:20.443" v="3787"/>
          <ac:spMkLst>
            <pc:docMk/>
            <pc:sldMk cId="560661832" sldId="2147482525"/>
            <ac:spMk id="34" creationId="{D171A23F-6A5D-1C69-D7AA-69E5847B1A93}"/>
          </ac:spMkLst>
        </pc:spChg>
        <pc:spChg chg="mod">
          <ac:chgData name="Henry Jammes" userId="5f22554b-fd15-4676-8c82-dc6122af2a80" providerId="ADAL" clId="{AF45C0A3-21D0-498D-9B2E-333F2111AAEA}" dt="2025-01-21T00:44:19.476" v="3794" actId="207"/>
          <ac:spMkLst>
            <pc:docMk/>
            <pc:sldMk cId="560661832" sldId="2147482525"/>
            <ac:spMk id="37" creationId="{ABD52DF6-4242-102E-8A6B-4EC6CA09470F}"/>
          </ac:spMkLst>
        </pc:spChg>
        <pc:spChg chg="add mod">
          <ac:chgData name="Henry Jammes" userId="5f22554b-fd15-4676-8c82-dc6122af2a80" providerId="ADAL" clId="{AF45C0A3-21D0-498D-9B2E-333F2111AAEA}" dt="2025-01-21T00:44:19.476" v="3794" actId="207"/>
          <ac:spMkLst>
            <pc:docMk/>
            <pc:sldMk cId="560661832" sldId="2147482525"/>
            <ac:spMk id="38" creationId="{E7EDAE4C-90D3-BA39-1530-52622A208EFE}"/>
          </ac:spMkLst>
        </pc:spChg>
        <pc:spChg chg="mod">
          <ac:chgData name="Henry Jammes" userId="5f22554b-fd15-4676-8c82-dc6122af2a80" providerId="ADAL" clId="{AF45C0A3-21D0-498D-9B2E-333F2111AAEA}" dt="2025-01-21T00:44:19.476" v="3794" actId="207"/>
          <ac:spMkLst>
            <pc:docMk/>
            <pc:sldMk cId="560661832" sldId="2147482525"/>
            <ac:spMk id="39" creationId="{BC469FE0-DFD6-D993-F28A-683E1B5311F3}"/>
          </ac:spMkLst>
        </pc:spChg>
        <pc:spChg chg="del">
          <ac:chgData name="Henry Jammes" userId="5f22554b-fd15-4676-8c82-dc6122af2a80" providerId="ADAL" clId="{AF45C0A3-21D0-498D-9B2E-333F2111AAEA}" dt="2025-01-21T00:43:06.937" v="3775" actId="478"/>
          <ac:spMkLst>
            <pc:docMk/>
            <pc:sldMk cId="560661832" sldId="2147482525"/>
            <ac:spMk id="40" creationId="{17A24A95-49D0-221E-2599-85076F6AB16A}"/>
          </ac:spMkLst>
        </pc:spChg>
        <pc:spChg chg="del">
          <ac:chgData name="Henry Jammes" userId="5f22554b-fd15-4676-8c82-dc6122af2a80" providerId="ADAL" clId="{AF45C0A3-21D0-498D-9B2E-333F2111AAEA}" dt="2025-01-21T00:43:06.937" v="3775" actId="478"/>
          <ac:spMkLst>
            <pc:docMk/>
            <pc:sldMk cId="560661832" sldId="2147482525"/>
            <ac:spMk id="44" creationId="{AE171206-8E33-9776-2FFE-E18B1DBB799B}"/>
          </ac:spMkLst>
        </pc:spChg>
        <pc:spChg chg="del">
          <ac:chgData name="Henry Jammes" userId="5f22554b-fd15-4676-8c82-dc6122af2a80" providerId="ADAL" clId="{AF45C0A3-21D0-498D-9B2E-333F2111AAEA}" dt="2025-01-21T00:43:06.937" v="3775" actId="478"/>
          <ac:spMkLst>
            <pc:docMk/>
            <pc:sldMk cId="560661832" sldId="2147482525"/>
            <ac:spMk id="46" creationId="{3F16AC06-B2D1-B1DB-1DCF-C4FF6CECF073}"/>
          </ac:spMkLst>
        </pc:spChg>
        <pc:spChg chg="del">
          <ac:chgData name="Henry Jammes" userId="5f22554b-fd15-4676-8c82-dc6122af2a80" providerId="ADAL" clId="{AF45C0A3-21D0-498D-9B2E-333F2111AAEA}" dt="2025-01-21T00:43:06.937" v="3775" actId="478"/>
          <ac:spMkLst>
            <pc:docMk/>
            <pc:sldMk cId="560661832" sldId="2147482525"/>
            <ac:spMk id="48" creationId="{D4330E99-429E-B241-7BA3-D558FCA902D0}"/>
          </ac:spMkLst>
        </pc:spChg>
        <pc:spChg chg="del">
          <ac:chgData name="Henry Jammes" userId="5f22554b-fd15-4676-8c82-dc6122af2a80" providerId="ADAL" clId="{AF45C0A3-21D0-498D-9B2E-333F2111AAEA}" dt="2025-01-21T00:43:06.937" v="3775" actId="478"/>
          <ac:spMkLst>
            <pc:docMk/>
            <pc:sldMk cId="560661832" sldId="2147482525"/>
            <ac:spMk id="49" creationId="{30D749C8-8D2A-5859-15D7-740B3BD532FE}"/>
          </ac:spMkLst>
        </pc:spChg>
        <pc:spChg chg="del">
          <ac:chgData name="Henry Jammes" userId="5f22554b-fd15-4676-8c82-dc6122af2a80" providerId="ADAL" clId="{AF45C0A3-21D0-498D-9B2E-333F2111AAEA}" dt="2025-01-21T00:43:06.937" v="3775" actId="478"/>
          <ac:spMkLst>
            <pc:docMk/>
            <pc:sldMk cId="560661832" sldId="2147482525"/>
            <ac:spMk id="50" creationId="{419329E0-C4C7-A99B-18E8-7B27BBFBE8CE}"/>
          </ac:spMkLst>
        </pc:spChg>
        <pc:spChg chg="del">
          <ac:chgData name="Henry Jammes" userId="5f22554b-fd15-4676-8c82-dc6122af2a80" providerId="ADAL" clId="{AF45C0A3-21D0-498D-9B2E-333F2111AAEA}" dt="2025-01-21T00:43:06.937" v="3775" actId="478"/>
          <ac:spMkLst>
            <pc:docMk/>
            <pc:sldMk cId="560661832" sldId="2147482525"/>
            <ac:spMk id="51" creationId="{5D4D16F2-6D20-8839-4FB2-607569AE4A47}"/>
          </ac:spMkLst>
        </pc:spChg>
        <pc:spChg chg="del">
          <ac:chgData name="Henry Jammes" userId="5f22554b-fd15-4676-8c82-dc6122af2a80" providerId="ADAL" clId="{AF45C0A3-21D0-498D-9B2E-333F2111AAEA}" dt="2025-01-21T00:43:06.937" v="3775" actId="478"/>
          <ac:spMkLst>
            <pc:docMk/>
            <pc:sldMk cId="560661832" sldId="2147482525"/>
            <ac:spMk id="52" creationId="{96EEE31F-B8B3-F42F-76D6-4A3D0220EC61}"/>
          </ac:spMkLst>
        </pc:spChg>
        <pc:spChg chg="del">
          <ac:chgData name="Henry Jammes" userId="5f22554b-fd15-4676-8c82-dc6122af2a80" providerId="ADAL" clId="{AF45C0A3-21D0-498D-9B2E-333F2111AAEA}" dt="2025-01-21T00:43:06.937" v="3775" actId="478"/>
          <ac:spMkLst>
            <pc:docMk/>
            <pc:sldMk cId="560661832" sldId="2147482525"/>
            <ac:spMk id="53" creationId="{8C129FC8-456E-A2A3-B60E-6AEAB99FCF53}"/>
          </ac:spMkLst>
        </pc:spChg>
        <pc:spChg chg="del">
          <ac:chgData name="Henry Jammes" userId="5f22554b-fd15-4676-8c82-dc6122af2a80" providerId="ADAL" clId="{AF45C0A3-21D0-498D-9B2E-333F2111AAEA}" dt="2025-01-21T00:43:06.937" v="3775" actId="478"/>
          <ac:spMkLst>
            <pc:docMk/>
            <pc:sldMk cId="560661832" sldId="2147482525"/>
            <ac:spMk id="55" creationId="{14DE4A3A-247B-B1A4-7FCB-2C0512E88AC9}"/>
          </ac:spMkLst>
        </pc:spChg>
        <pc:spChg chg="add mod">
          <ac:chgData name="Henry Jammes" userId="5f22554b-fd15-4676-8c82-dc6122af2a80" providerId="ADAL" clId="{AF45C0A3-21D0-498D-9B2E-333F2111AAEA}" dt="2025-01-21T00:44:19.476" v="3794" actId="207"/>
          <ac:spMkLst>
            <pc:docMk/>
            <pc:sldMk cId="560661832" sldId="2147482525"/>
            <ac:spMk id="60" creationId="{D954A566-3252-D365-1073-C449AC64C512}"/>
          </ac:spMkLst>
        </pc:spChg>
        <pc:spChg chg="add mod">
          <ac:chgData name="Henry Jammes" userId="5f22554b-fd15-4676-8c82-dc6122af2a80" providerId="ADAL" clId="{AF45C0A3-21D0-498D-9B2E-333F2111AAEA}" dt="2025-01-21T00:44:19.476" v="3794" actId="207"/>
          <ac:spMkLst>
            <pc:docMk/>
            <pc:sldMk cId="560661832" sldId="2147482525"/>
            <ac:spMk id="61" creationId="{D146FBAF-4D16-22F9-2178-4578BC94B682}"/>
          </ac:spMkLst>
        </pc:spChg>
        <pc:spChg chg="add mod">
          <ac:chgData name="Henry Jammes" userId="5f22554b-fd15-4676-8c82-dc6122af2a80" providerId="ADAL" clId="{AF45C0A3-21D0-498D-9B2E-333F2111AAEA}" dt="2025-01-21T00:44:19.476" v="3794" actId="207"/>
          <ac:spMkLst>
            <pc:docMk/>
            <pc:sldMk cId="560661832" sldId="2147482525"/>
            <ac:spMk id="63" creationId="{92F2311C-F13D-6611-247A-CE3D42E0913B}"/>
          </ac:spMkLst>
        </pc:spChg>
        <pc:spChg chg="add mod">
          <ac:chgData name="Henry Jammes" userId="5f22554b-fd15-4676-8c82-dc6122af2a80" providerId="ADAL" clId="{AF45C0A3-21D0-498D-9B2E-333F2111AAEA}" dt="2025-01-21T00:43:40.005" v="3790" actId="207"/>
          <ac:spMkLst>
            <pc:docMk/>
            <pc:sldMk cId="560661832" sldId="2147482525"/>
            <ac:spMk id="64" creationId="{CE99634C-77EC-E76B-93FC-99AF1B7F69DA}"/>
          </ac:spMkLst>
        </pc:spChg>
        <pc:spChg chg="mod">
          <ac:chgData name="Henry Jammes" userId="5f22554b-fd15-4676-8c82-dc6122af2a80" providerId="ADAL" clId="{AF45C0A3-21D0-498D-9B2E-333F2111AAEA}" dt="2025-01-21T00:43:40.005" v="3790" actId="207"/>
          <ac:spMkLst>
            <pc:docMk/>
            <pc:sldMk cId="560661832" sldId="2147482525"/>
            <ac:spMk id="65" creationId="{3B17F4D3-46A3-8551-AF62-744FD55B9D04}"/>
          </ac:spMkLst>
        </pc:spChg>
        <pc:spChg chg="mod">
          <ac:chgData name="Henry Jammes" userId="5f22554b-fd15-4676-8c82-dc6122af2a80" providerId="ADAL" clId="{AF45C0A3-21D0-498D-9B2E-333F2111AAEA}" dt="2025-01-21T00:43:40.005" v="3790" actId="207"/>
          <ac:spMkLst>
            <pc:docMk/>
            <pc:sldMk cId="560661832" sldId="2147482525"/>
            <ac:spMk id="66" creationId="{45727E91-84AC-A750-106C-219B08E621F5}"/>
          </ac:spMkLst>
        </pc:spChg>
        <pc:spChg chg="mod">
          <ac:chgData name="Henry Jammes" userId="5f22554b-fd15-4676-8c82-dc6122af2a80" providerId="ADAL" clId="{AF45C0A3-21D0-498D-9B2E-333F2111AAEA}" dt="2025-01-21T00:44:19.476" v="3794" actId="207"/>
          <ac:spMkLst>
            <pc:docMk/>
            <pc:sldMk cId="560661832" sldId="2147482525"/>
            <ac:spMk id="68" creationId="{E7D2579A-33C3-CE48-2D68-CE7A3F8ABD6E}"/>
          </ac:spMkLst>
        </pc:spChg>
        <pc:spChg chg="mod">
          <ac:chgData name="Henry Jammes" userId="5f22554b-fd15-4676-8c82-dc6122af2a80" providerId="ADAL" clId="{AF45C0A3-21D0-498D-9B2E-333F2111AAEA}" dt="2025-01-21T00:44:19.476" v="3794" actId="207"/>
          <ac:spMkLst>
            <pc:docMk/>
            <pc:sldMk cId="560661832" sldId="2147482525"/>
            <ac:spMk id="69" creationId="{38091A2D-353F-C910-447E-9AC6E4B60974}"/>
          </ac:spMkLst>
        </pc:spChg>
        <pc:spChg chg="add mod">
          <ac:chgData name="Henry Jammes" userId="5f22554b-fd15-4676-8c82-dc6122af2a80" providerId="ADAL" clId="{AF45C0A3-21D0-498D-9B2E-333F2111AAEA}" dt="2025-01-21T00:44:19.476" v="3794" actId="207"/>
          <ac:spMkLst>
            <pc:docMk/>
            <pc:sldMk cId="560661832" sldId="2147482525"/>
            <ac:spMk id="71" creationId="{E5AB8F0C-9B36-A307-C81C-9CAB70AF39F6}"/>
          </ac:spMkLst>
        </pc:spChg>
        <pc:spChg chg="add mod">
          <ac:chgData name="Henry Jammes" userId="5f22554b-fd15-4676-8c82-dc6122af2a80" providerId="ADAL" clId="{AF45C0A3-21D0-498D-9B2E-333F2111AAEA}" dt="2025-01-21T00:43:40.005" v="3790" actId="207"/>
          <ac:spMkLst>
            <pc:docMk/>
            <pc:sldMk cId="560661832" sldId="2147482525"/>
            <ac:spMk id="72" creationId="{709CB619-72C7-ACA2-1944-2E9E89B667C6}"/>
          </ac:spMkLst>
        </pc:spChg>
        <pc:spChg chg="add mod">
          <ac:chgData name="Henry Jammes" userId="5f22554b-fd15-4676-8c82-dc6122af2a80" providerId="ADAL" clId="{AF45C0A3-21D0-498D-9B2E-333F2111AAEA}" dt="2025-01-21T00:43:40.005" v="3790" actId="207"/>
          <ac:spMkLst>
            <pc:docMk/>
            <pc:sldMk cId="560661832" sldId="2147482525"/>
            <ac:spMk id="73" creationId="{39F03A18-95AD-13B3-68E0-A6E9ABF691A7}"/>
          </ac:spMkLst>
        </pc:spChg>
        <pc:spChg chg="mod">
          <ac:chgData name="Henry Jammes" userId="5f22554b-fd15-4676-8c82-dc6122af2a80" providerId="ADAL" clId="{AF45C0A3-21D0-498D-9B2E-333F2111AAEA}" dt="2025-01-21T00:43:40.005" v="3790" actId="207"/>
          <ac:spMkLst>
            <pc:docMk/>
            <pc:sldMk cId="560661832" sldId="2147482525"/>
            <ac:spMk id="74" creationId="{425AA0AE-20F3-BDDA-7D84-5E3A339BC617}"/>
          </ac:spMkLst>
        </pc:spChg>
      </pc:sldChg>
      <pc:sldChg chg="add del replId">
        <pc:chgData name="Henry Jammes" userId="5f22554b-fd15-4676-8c82-dc6122af2a80" providerId="ADAL" clId="{AF45C0A3-21D0-498D-9B2E-333F2111AAEA}" dt="2025-01-20T23:05:54.487" v="173" actId="2890"/>
        <pc:sldMkLst>
          <pc:docMk/>
          <pc:sldMk cId="2934440354" sldId="2147482525"/>
        </pc:sldMkLst>
      </pc:sldChg>
      <pc:sldChg chg="addSp delSp modSp add mod delAnim modAnim">
        <pc:chgData name="Henry Jammes" userId="5f22554b-fd15-4676-8c82-dc6122af2a80" providerId="ADAL" clId="{AF45C0A3-21D0-498D-9B2E-333F2111AAEA}" dt="2025-01-21T00:58:13.499" v="4572" actId="1037"/>
        <pc:sldMkLst>
          <pc:docMk/>
          <pc:sldMk cId="2724216813" sldId="2147482526"/>
        </pc:sldMkLst>
        <pc:spChg chg="del">
          <ac:chgData name="Henry Jammes" userId="5f22554b-fd15-4676-8c82-dc6122af2a80" providerId="ADAL" clId="{AF45C0A3-21D0-498D-9B2E-333F2111AAEA}" dt="2025-01-21T00:55:41.248" v="4545" actId="478"/>
          <ac:spMkLst>
            <pc:docMk/>
            <pc:sldMk cId="2724216813" sldId="2147482526"/>
            <ac:spMk id="4" creationId="{D83D2627-8C0A-EC85-26F8-7C3F6AA40BFB}"/>
          </ac:spMkLst>
        </pc:spChg>
        <pc:spChg chg="del">
          <ac:chgData name="Henry Jammes" userId="5f22554b-fd15-4676-8c82-dc6122af2a80" providerId="ADAL" clId="{AF45C0A3-21D0-498D-9B2E-333F2111AAEA}" dt="2025-01-21T00:55:41.248" v="4545" actId="478"/>
          <ac:spMkLst>
            <pc:docMk/>
            <pc:sldMk cId="2724216813" sldId="2147482526"/>
            <ac:spMk id="5" creationId="{08CD0666-8954-6055-85DD-21C17DF70C8B}"/>
          </ac:spMkLst>
        </pc:spChg>
        <pc:spChg chg="del">
          <ac:chgData name="Henry Jammes" userId="5f22554b-fd15-4676-8c82-dc6122af2a80" providerId="ADAL" clId="{AF45C0A3-21D0-498D-9B2E-333F2111AAEA}" dt="2025-01-21T00:55:41.248" v="4545" actId="478"/>
          <ac:spMkLst>
            <pc:docMk/>
            <pc:sldMk cId="2724216813" sldId="2147482526"/>
            <ac:spMk id="6" creationId="{5081B520-E9D5-3BF0-87AA-748E19F22495}"/>
          </ac:spMkLst>
        </pc:spChg>
        <pc:spChg chg="del">
          <ac:chgData name="Henry Jammes" userId="5f22554b-fd15-4676-8c82-dc6122af2a80" providerId="ADAL" clId="{AF45C0A3-21D0-498D-9B2E-333F2111AAEA}" dt="2025-01-21T00:55:41.248" v="4545" actId="478"/>
          <ac:spMkLst>
            <pc:docMk/>
            <pc:sldMk cId="2724216813" sldId="2147482526"/>
            <ac:spMk id="7" creationId="{6741BE17-365D-69EC-72A7-EE03C9953A4C}"/>
          </ac:spMkLst>
        </pc:spChg>
        <pc:spChg chg="del">
          <ac:chgData name="Henry Jammes" userId="5f22554b-fd15-4676-8c82-dc6122af2a80" providerId="ADAL" clId="{AF45C0A3-21D0-498D-9B2E-333F2111AAEA}" dt="2025-01-21T00:55:41.248" v="4545" actId="478"/>
          <ac:spMkLst>
            <pc:docMk/>
            <pc:sldMk cId="2724216813" sldId="2147482526"/>
            <ac:spMk id="8" creationId="{528CB536-98BB-B8B0-F5B1-E024198592A1}"/>
          </ac:spMkLst>
        </pc:spChg>
        <pc:spChg chg="del">
          <ac:chgData name="Henry Jammes" userId="5f22554b-fd15-4676-8c82-dc6122af2a80" providerId="ADAL" clId="{AF45C0A3-21D0-498D-9B2E-333F2111AAEA}" dt="2025-01-21T00:55:41.248" v="4545" actId="478"/>
          <ac:spMkLst>
            <pc:docMk/>
            <pc:sldMk cId="2724216813" sldId="2147482526"/>
            <ac:spMk id="9" creationId="{801F22C0-375C-7111-FBF0-47ACAEB6294C}"/>
          </ac:spMkLst>
        </pc:spChg>
        <pc:spChg chg="del">
          <ac:chgData name="Henry Jammes" userId="5f22554b-fd15-4676-8c82-dc6122af2a80" providerId="ADAL" clId="{AF45C0A3-21D0-498D-9B2E-333F2111AAEA}" dt="2025-01-21T00:55:41.248" v="4545" actId="478"/>
          <ac:spMkLst>
            <pc:docMk/>
            <pc:sldMk cId="2724216813" sldId="2147482526"/>
            <ac:spMk id="10" creationId="{3F5AF06C-5537-3476-4DF9-EE66BCE7D109}"/>
          </ac:spMkLst>
        </pc:spChg>
        <pc:spChg chg="del">
          <ac:chgData name="Henry Jammes" userId="5f22554b-fd15-4676-8c82-dc6122af2a80" providerId="ADAL" clId="{AF45C0A3-21D0-498D-9B2E-333F2111AAEA}" dt="2025-01-21T00:55:41.248" v="4545" actId="478"/>
          <ac:spMkLst>
            <pc:docMk/>
            <pc:sldMk cId="2724216813" sldId="2147482526"/>
            <ac:spMk id="12" creationId="{C83DDAA6-06E5-7982-811F-C5AF12508848}"/>
          </ac:spMkLst>
        </pc:spChg>
        <pc:spChg chg="del">
          <ac:chgData name="Henry Jammes" userId="5f22554b-fd15-4676-8c82-dc6122af2a80" providerId="ADAL" clId="{AF45C0A3-21D0-498D-9B2E-333F2111AAEA}" dt="2025-01-21T00:55:41.248" v="4545" actId="478"/>
          <ac:spMkLst>
            <pc:docMk/>
            <pc:sldMk cId="2724216813" sldId="2147482526"/>
            <ac:spMk id="13" creationId="{0A0CA9DD-AB23-DD9D-8723-543E97F2D6A0}"/>
          </ac:spMkLst>
        </pc:spChg>
        <pc:spChg chg="del">
          <ac:chgData name="Henry Jammes" userId="5f22554b-fd15-4676-8c82-dc6122af2a80" providerId="ADAL" clId="{AF45C0A3-21D0-498D-9B2E-333F2111AAEA}" dt="2025-01-21T00:55:41.248" v="4545" actId="478"/>
          <ac:spMkLst>
            <pc:docMk/>
            <pc:sldMk cId="2724216813" sldId="2147482526"/>
            <ac:spMk id="19" creationId="{D87C2CAC-E750-5908-3A9E-F141B236E505}"/>
          </ac:spMkLst>
        </pc:spChg>
        <pc:spChg chg="del mod">
          <ac:chgData name="Henry Jammes" userId="5f22554b-fd15-4676-8c82-dc6122af2a80" providerId="ADAL" clId="{AF45C0A3-21D0-498D-9B2E-333F2111AAEA}" dt="2025-01-21T00:57:35.389" v="4557" actId="478"/>
          <ac:spMkLst>
            <pc:docMk/>
            <pc:sldMk cId="2724216813" sldId="2147482526"/>
            <ac:spMk id="20" creationId="{0E656CBF-7B0E-8695-BD88-5EF6E34AEB10}"/>
          </ac:spMkLst>
        </pc:spChg>
        <pc:spChg chg="add mod">
          <ac:chgData name="Henry Jammes" userId="5f22554b-fd15-4676-8c82-dc6122af2a80" providerId="ADAL" clId="{AF45C0A3-21D0-498D-9B2E-333F2111AAEA}" dt="2025-01-21T00:55:44.986" v="4546"/>
          <ac:spMkLst>
            <pc:docMk/>
            <pc:sldMk cId="2724216813" sldId="2147482526"/>
            <ac:spMk id="21" creationId="{009A7FA4-829B-C5AC-E4B0-405449E2702E}"/>
          </ac:spMkLst>
        </pc:spChg>
        <pc:spChg chg="add mod">
          <ac:chgData name="Henry Jammes" userId="5f22554b-fd15-4676-8c82-dc6122af2a80" providerId="ADAL" clId="{AF45C0A3-21D0-498D-9B2E-333F2111AAEA}" dt="2025-01-21T00:55:44.986" v="4546"/>
          <ac:spMkLst>
            <pc:docMk/>
            <pc:sldMk cId="2724216813" sldId="2147482526"/>
            <ac:spMk id="23" creationId="{BE8C91B5-86A8-8586-6D67-7A3EEB7EEA9C}"/>
          </ac:spMkLst>
        </pc:spChg>
        <pc:spChg chg="add mod">
          <ac:chgData name="Henry Jammes" userId="5f22554b-fd15-4676-8c82-dc6122af2a80" providerId="ADAL" clId="{AF45C0A3-21D0-498D-9B2E-333F2111AAEA}" dt="2025-01-21T00:55:44.986" v="4546"/>
          <ac:spMkLst>
            <pc:docMk/>
            <pc:sldMk cId="2724216813" sldId="2147482526"/>
            <ac:spMk id="28" creationId="{A0350E2E-047C-5938-CD90-1726CFA74C01}"/>
          </ac:spMkLst>
        </pc:spChg>
        <pc:spChg chg="add mod">
          <ac:chgData name="Henry Jammes" userId="5f22554b-fd15-4676-8c82-dc6122af2a80" providerId="ADAL" clId="{AF45C0A3-21D0-498D-9B2E-333F2111AAEA}" dt="2025-01-21T00:55:44.986" v="4546"/>
          <ac:spMkLst>
            <pc:docMk/>
            <pc:sldMk cId="2724216813" sldId="2147482526"/>
            <ac:spMk id="30" creationId="{78DAAF41-57BB-BCB6-9925-C13FEA2FAF83}"/>
          </ac:spMkLst>
        </pc:spChg>
        <pc:spChg chg="add mod">
          <ac:chgData name="Henry Jammes" userId="5f22554b-fd15-4676-8c82-dc6122af2a80" providerId="ADAL" clId="{AF45C0A3-21D0-498D-9B2E-333F2111AAEA}" dt="2025-01-21T00:55:44.986" v="4546"/>
          <ac:spMkLst>
            <pc:docMk/>
            <pc:sldMk cId="2724216813" sldId="2147482526"/>
            <ac:spMk id="31" creationId="{FDB8E94E-B12C-387C-940F-973A46406D61}"/>
          </ac:spMkLst>
        </pc:spChg>
        <pc:spChg chg="add mod">
          <ac:chgData name="Henry Jammes" userId="5f22554b-fd15-4676-8c82-dc6122af2a80" providerId="ADAL" clId="{AF45C0A3-21D0-498D-9B2E-333F2111AAEA}" dt="2025-01-21T00:55:44.986" v="4546"/>
          <ac:spMkLst>
            <pc:docMk/>
            <pc:sldMk cId="2724216813" sldId="2147482526"/>
            <ac:spMk id="36" creationId="{2FB899F8-0E42-4BE2-C634-887873A3B82B}"/>
          </ac:spMkLst>
        </pc:spChg>
        <pc:spChg chg="add mod">
          <ac:chgData name="Henry Jammes" userId="5f22554b-fd15-4676-8c82-dc6122af2a80" providerId="ADAL" clId="{AF45C0A3-21D0-498D-9B2E-333F2111AAEA}" dt="2025-01-21T00:55:44.986" v="4546"/>
          <ac:spMkLst>
            <pc:docMk/>
            <pc:sldMk cId="2724216813" sldId="2147482526"/>
            <ac:spMk id="38" creationId="{F182B52A-9F01-BDF3-57F0-CB2EE2C51BBB}"/>
          </ac:spMkLst>
        </pc:spChg>
        <pc:spChg chg="add mod">
          <ac:chgData name="Henry Jammes" userId="5f22554b-fd15-4676-8c82-dc6122af2a80" providerId="ADAL" clId="{AF45C0A3-21D0-498D-9B2E-333F2111AAEA}" dt="2025-01-21T00:55:44.986" v="4546"/>
          <ac:spMkLst>
            <pc:docMk/>
            <pc:sldMk cId="2724216813" sldId="2147482526"/>
            <ac:spMk id="39" creationId="{09C4FEE6-AB70-8ECF-1F55-FAC74C2AD4A5}"/>
          </ac:spMkLst>
        </pc:spChg>
        <pc:spChg chg="add mod">
          <ac:chgData name="Henry Jammes" userId="5f22554b-fd15-4676-8c82-dc6122af2a80" providerId="ADAL" clId="{AF45C0A3-21D0-498D-9B2E-333F2111AAEA}" dt="2025-01-21T00:55:44.986" v="4546"/>
          <ac:spMkLst>
            <pc:docMk/>
            <pc:sldMk cId="2724216813" sldId="2147482526"/>
            <ac:spMk id="44" creationId="{0428F3FE-1DEA-8009-F68B-4EAA08DD02B0}"/>
          </ac:spMkLst>
        </pc:spChg>
        <pc:spChg chg="add mod">
          <ac:chgData name="Henry Jammes" userId="5f22554b-fd15-4676-8c82-dc6122af2a80" providerId="ADAL" clId="{AF45C0A3-21D0-498D-9B2E-333F2111AAEA}" dt="2025-01-21T00:55:44.986" v="4546"/>
          <ac:spMkLst>
            <pc:docMk/>
            <pc:sldMk cId="2724216813" sldId="2147482526"/>
            <ac:spMk id="45" creationId="{58FE261A-0E43-C210-CE31-FBA06CF27E77}"/>
          </ac:spMkLst>
        </pc:spChg>
        <pc:spChg chg="add del mod">
          <ac:chgData name="Henry Jammes" userId="5f22554b-fd15-4676-8c82-dc6122af2a80" providerId="ADAL" clId="{AF45C0A3-21D0-498D-9B2E-333F2111AAEA}" dt="2025-01-21T00:58:13.499" v="4572" actId="1037"/>
          <ac:spMkLst>
            <pc:docMk/>
            <pc:sldMk cId="2724216813" sldId="2147482526"/>
            <ac:spMk id="47" creationId="{C3F034D4-3465-8BF9-150E-48A39DF9B4A4}"/>
          </ac:spMkLst>
        </pc:spChg>
        <pc:spChg chg="add del mod">
          <ac:chgData name="Henry Jammes" userId="5f22554b-fd15-4676-8c82-dc6122af2a80" providerId="ADAL" clId="{AF45C0A3-21D0-498D-9B2E-333F2111AAEA}" dt="2025-01-21T00:57:49.730" v="4562" actId="478"/>
          <ac:spMkLst>
            <pc:docMk/>
            <pc:sldMk cId="2724216813" sldId="2147482526"/>
            <ac:spMk id="48" creationId="{1BC878FC-C21E-663D-0682-78AA5A2DD558}"/>
          </ac:spMkLst>
        </pc:spChg>
        <pc:picChg chg="add del mod">
          <ac:chgData name="Henry Jammes" userId="5f22554b-fd15-4676-8c82-dc6122af2a80" providerId="ADAL" clId="{AF45C0A3-21D0-498D-9B2E-333F2111AAEA}" dt="2025-01-21T00:56:10.399" v="4551" actId="2085"/>
          <ac:picMkLst>
            <pc:docMk/>
            <pc:sldMk cId="2724216813" sldId="2147482526"/>
            <ac:picMk id="42" creationId="{174397B7-D660-2F8F-8FF3-36A648DFA94D}"/>
          </ac:picMkLst>
        </pc:picChg>
        <pc:picChg chg="add mod">
          <ac:chgData name="Henry Jammes" userId="5f22554b-fd15-4676-8c82-dc6122af2a80" providerId="ADAL" clId="{AF45C0A3-21D0-498D-9B2E-333F2111AAEA}" dt="2025-01-21T00:56:35.829" v="4553" actId="1076"/>
          <ac:picMkLst>
            <pc:docMk/>
            <pc:sldMk cId="2724216813" sldId="2147482526"/>
            <ac:picMk id="46" creationId="{4577295A-FA76-033E-6ECF-102222B5E367}"/>
          </ac:picMkLst>
        </pc:picChg>
      </pc:sldChg>
      <pc:sldChg chg="add del replId">
        <pc:chgData name="Henry Jammes" userId="5f22554b-fd15-4676-8c82-dc6122af2a80" providerId="ADAL" clId="{AF45C0A3-21D0-498D-9B2E-333F2111AAEA}" dt="2025-01-20T23:05:54.487" v="173" actId="2890"/>
        <pc:sldMkLst>
          <pc:docMk/>
          <pc:sldMk cId="4012586298" sldId="2147482526"/>
        </pc:sldMkLst>
      </pc:sldChg>
      <pc:sldChg chg="addSp delSp modSp add mod">
        <pc:chgData name="Henry Jammes" userId="5f22554b-fd15-4676-8c82-dc6122af2a80" providerId="ADAL" clId="{AF45C0A3-21D0-498D-9B2E-333F2111AAEA}" dt="2025-01-21T02:23:36.254" v="8840" actId="1037"/>
        <pc:sldMkLst>
          <pc:docMk/>
          <pc:sldMk cId="3711481544" sldId="2147482527"/>
        </pc:sldMkLst>
        <pc:spChg chg="mod">
          <ac:chgData name="Henry Jammes" userId="5f22554b-fd15-4676-8c82-dc6122af2a80" providerId="ADAL" clId="{AF45C0A3-21D0-498D-9B2E-333F2111AAEA}" dt="2025-01-21T02:17:52.436" v="8557" actId="20577"/>
          <ac:spMkLst>
            <pc:docMk/>
            <pc:sldMk cId="3711481544" sldId="2147482527"/>
            <ac:spMk id="2" creationId="{7F9E14AC-2CC4-E79C-F319-75F52B6A75DE}"/>
          </ac:spMkLst>
        </pc:spChg>
        <pc:spChg chg="mod ord">
          <ac:chgData name="Henry Jammes" userId="5f22554b-fd15-4676-8c82-dc6122af2a80" providerId="ADAL" clId="{AF45C0A3-21D0-498D-9B2E-333F2111AAEA}" dt="2025-01-21T02:23:18.235" v="8835" actId="167"/>
          <ac:spMkLst>
            <pc:docMk/>
            <pc:sldMk cId="3711481544" sldId="2147482527"/>
            <ac:spMk id="3" creationId="{2C6561D1-04EA-D97C-F965-B07F121475E2}"/>
          </ac:spMkLst>
        </pc:spChg>
        <pc:spChg chg="mod">
          <ac:chgData name="Henry Jammes" userId="5f22554b-fd15-4676-8c82-dc6122af2a80" providerId="ADAL" clId="{AF45C0A3-21D0-498D-9B2E-333F2111AAEA}" dt="2025-01-21T02:02:40.407" v="7889" actId="313"/>
          <ac:spMkLst>
            <pc:docMk/>
            <pc:sldMk cId="3711481544" sldId="2147482527"/>
            <ac:spMk id="4" creationId="{281AA508-4072-DBB3-6354-1BAB4B796A5C}"/>
          </ac:spMkLst>
        </pc:spChg>
        <pc:spChg chg="del">
          <ac:chgData name="Henry Jammes" userId="5f22554b-fd15-4676-8c82-dc6122af2a80" providerId="ADAL" clId="{AF45C0A3-21D0-498D-9B2E-333F2111AAEA}" dt="2025-01-21T01:54:29.964" v="7459" actId="478"/>
          <ac:spMkLst>
            <pc:docMk/>
            <pc:sldMk cId="3711481544" sldId="2147482527"/>
            <ac:spMk id="5" creationId="{3D225C3F-C8A8-CE1D-44CF-D386BEE03483}"/>
          </ac:spMkLst>
        </pc:spChg>
        <pc:spChg chg="add del mod">
          <ac:chgData name="Henry Jammes" userId="5f22554b-fd15-4676-8c82-dc6122af2a80" providerId="ADAL" clId="{AF45C0A3-21D0-498D-9B2E-333F2111AAEA}" dt="2025-01-21T01:55:24.451" v="7479" actId="478"/>
          <ac:spMkLst>
            <pc:docMk/>
            <pc:sldMk cId="3711481544" sldId="2147482527"/>
            <ac:spMk id="6" creationId="{74A57369-092B-95F7-AA69-D41543B2FDD0}"/>
          </ac:spMkLst>
        </pc:spChg>
        <pc:spChg chg="mod">
          <ac:chgData name="Henry Jammes" userId="5f22554b-fd15-4676-8c82-dc6122af2a80" providerId="ADAL" clId="{AF45C0A3-21D0-498D-9B2E-333F2111AAEA}" dt="2025-01-21T02:15:46.010" v="8427" actId="20577"/>
          <ac:spMkLst>
            <pc:docMk/>
            <pc:sldMk cId="3711481544" sldId="2147482527"/>
            <ac:spMk id="7" creationId="{AAC413E0-2933-F61F-8075-818E0222CBA6}"/>
          </ac:spMkLst>
        </pc:spChg>
        <pc:spChg chg="del">
          <ac:chgData name="Henry Jammes" userId="5f22554b-fd15-4676-8c82-dc6122af2a80" providerId="ADAL" clId="{AF45C0A3-21D0-498D-9B2E-333F2111AAEA}" dt="2025-01-21T01:54:33.404" v="7461" actId="478"/>
          <ac:spMkLst>
            <pc:docMk/>
            <pc:sldMk cId="3711481544" sldId="2147482527"/>
            <ac:spMk id="8" creationId="{B9916A96-783F-E3E3-D548-89311F830469}"/>
          </ac:spMkLst>
        </pc:spChg>
        <pc:spChg chg="mod">
          <ac:chgData name="Henry Jammes" userId="5f22554b-fd15-4676-8c82-dc6122af2a80" providerId="ADAL" clId="{AF45C0A3-21D0-498D-9B2E-333F2111AAEA}" dt="2025-01-21T01:53:35.146" v="7458" actId="20577"/>
          <ac:spMkLst>
            <pc:docMk/>
            <pc:sldMk cId="3711481544" sldId="2147482527"/>
            <ac:spMk id="9" creationId="{FC64DF3B-7F70-FDF6-7A59-D07620896365}"/>
          </ac:spMkLst>
        </pc:spChg>
        <pc:spChg chg="del">
          <ac:chgData name="Henry Jammes" userId="5f22554b-fd15-4676-8c82-dc6122af2a80" providerId="ADAL" clId="{AF45C0A3-21D0-498D-9B2E-333F2111AAEA}" dt="2025-01-21T01:58:15.273" v="7707" actId="478"/>
          <ac:spMkLst>
            <pc:docMk/>
            <pc:sldMk cId="3711481544" sldId="2147482527"/>
            <ac:spMk id="10" creationId="{70108BBC-E355-07A7-A37B-C5A81B81BAEE}"/>
          </ac:spMkLst>
        </pc:spChg>
        <pc:spChg chg="del">
          <ac:chgData name="Henry Jammes" userId="5f22554b-fd15-4676-8c82-dc6122af2a80" providerId="ADAL" clId="{AF45C0A3-21D0-498D-9B2E-333F2111AAEA}" dt="2025-01-21T01:55:27.762" v="7480" actId="478"/>
          <ac:spMkLst>
            <pc:docMk/>
            <pc:sldMk cId="3711481544" sldId="2147482527"/>
            <ac:spMk id="11" creationId="{B1CC8680-EE4B-91D7-CCDB-2D78B7B6093A}"/>
          </ac:spMkLst>
        </pc:spChg>
        <pc:spChg chg="mod topLvl">
          <ac:chgData name="Henry Jammes" userId="5f22554b-fd15-4676-8c82-dc6122af2a80" providerId="ADAL" clId="{AF45C0A3-21D0-498D-9B2E-333F2111AAEA}" dt="2025-01-21T02:06:33.920" v="8078" actId="1037"/>
          <ac:spMkLst>
            <pc:docMk/>
            <pc:sldMk cId="3711481544" sldId="2147482527"/>
            <ac:spMk id="30" creationId="{7D4E2E10-439A-41EF-A17B-A97E2F806627}"/>
          </ac:spMkLst>
        </pc:spChg>
        <pc:spChg chg="mod">
          <ac:chgData name="Henry Jammes" userId="5f22554b-fd15-4676-8c82-dc6122af2a80" providerId="ADAL" clId="{AF45C0A3-21D0-498D-9B2E-333F2111AAEA}" dt="2025-01-21T01:57:27.349" v="7628" actId="20577"/>
          <ac:spMkLst>
            <pc:docMk/>
            <pc:sldMk cId="3711481544" sldId="2147482527"/>
            <ac:spMk id="35" creationId="{A1CE72C8-B553-CC7D-9042-4E9028230A66}"/>
          </ac:spMkLst>
        </pc:spChg>
        <pc:spChg chg="mod topLvl">
          <ac:chgData name="Henry Jammes" userId="5f22554b-fd15-4676-8c82-dc6122af2a80" providerId="ADAL" clId="{AF45C0A3-21D0-498D-9B2E-333F2111AAEA}" dt="2025-01-21T02:02:07.195" v="7848" actId="14100"/>
          <ac:spMkLst>
            <pc:docMk/>
            <pc:sldMk cId="3711481544" sldId="2147482527"/>
            <ac:spMk id="50" creationId="{66471D00-2342-6021-9461-AAA3ECF595B8}"/>
          </ac:spMkLst>
        </pc:spChg>
        <pc:spChg chg="mod topLvl">
          <ac:chgData name="Henry Jammes" userId="5f22554b-fd15-4676-8c82-dc6122af2a80" providerId="ADAL" clId="{AF45C0A3-21D0-498D-9B2E-333F2111AAEA}" dt="2025-01-21T02:22:46.693" v="8823" actId="1036"/>
          <ac:spMkLst>
            <pc:docMk/>
            <pc:sldMk cId="3711481544" sldId="2147482527"/>
            <ac:spMk id="51" creationId="{68A352CF-8127-F7B7-E654-E31C932D066D}"/>
          </ac:spMkLst>
        </pc:spChg>
        <pc:spChg chg="mod">
          <ac:chgData name="Henry Jammes" userId="5f22554b-fd15-4676-8c82-dc6122af2a80" providerId="ADAL" clId="{AF45C0A3-21D0-498D-9B2E-333F2111AAEA}" dt="2025-01-21T02:02:07.195" v="7848" actId="14100"/>
          <ac:spMkLst>
            <pc:docMk/>
            <pc:sldMk cId="3711481544" sldId="2147482527"/>
            <ac:spMk id="193" creationId="{8D499462-AA33-ABE8-FAB4-098C79FA9FB3}"/>
          </ac:spMkLst>
        </pc:spChg>
        <pc:spChg chg="mod">
          <ac:chgData name="Henry Jammes" userId="5f22554b-fd15-4676-8c82-dc6122af2a80" providerId="ADAL" clId="{AF45C0A3-21D0-498D-9B2E-333F2111AAEA}" dt="2025-01-21T02:04:03.182" v="7918" actId="20577"/>
          <ac:spMkLst>
            <pc:docMk/>
            <pc:sldMk cId="3711481544" sldId="2147482527"/>
            <ac:spMk id="195" creationId="{3468C0AD-0E37-5B56-0BF4-514CFBA7FF00}"/>
          </ac:spMkLst>
        </pc:spChg>
        <pc:spChg chg="mod topLvl">
          <ac:chgData name="Henry Jammes" userId="5f22554b-fd15-4676-8c82-dc6122af2a80" providerId="ADAL" clId="{AF45C0A3-21D0-498D-9B2E-333F2111AAEA}" dt="2025-01-21T02:06:33.920" v="8078" actId="1037"/>
          <ac:spMkLst>
            <pc:docMk/>
            <pc:sldMk cId="3711481544" sldId="2147482527"/>
            <ac:spMk id="197" creationId="{2CF4696E-BE71-02DE-321A-96444419F853}"/>
          </ac:spMkLst>
        </pc:spChg>
        <pc:spChg chg="mod topLvl">
          <ac:chgData name="Henry Jammes" userId="5f22554b-fd15-4676-8c82-dc6122af2a80" providerId="ADAL" clId="{AF45C0A3-21D0-498D-9B2E-333F2111AAEA}" dt="2025-01-21T02:04:05.658" v="7920" actId="20577"/>
          <ac:spMkLst>
            <pc:docMk/>
            <pc:sldMk cId="3711481544" sldId="2147482527"/>
            <ac:spMk id="199" creationId="{137F255F-F53F-52FC-ABB3-62251E6592F4}"/>
          </ac:spMkLst>
        </pc:spChg>
        <pc:spChg chg="mod topLvl">
          <ac:chgData name="Henry Jammes" userId="5f22554b-fd15-4676-8c82-dc6122af2a80" providerId="ADAL" clId="{AF45C0A3-21D0-498D-9B2E-333F2111AAEA}" dt="2025-01-21T02:06:33.920" v="8078" actId="1037"/>
          <ac:spMkLst>
            <pc:docMk/>
            <pc:sldMk cId="3711481544" sldId="2147482527"/>
            <ac:spMk id="201" creationId="{BA44F6AE-627D-FF58-7FCE-F29AF5C912A8}"/>
          </ac:spMkLst>
        </pc:spChg>
        <pc:spChg chg="mod topLvl">
          <ac:chgData name="Henry Jammes" userId="5f22554b-fd15-4676-8c82-dc6122af2a80" providerId="ADAL" clId="{AF45C0A3-21D0-498D-9B2E-333F2111AAEA}" dt="2025-01-21T02:04:09.732" v="7924" actId="20577"/>
          <ac:spMkLst>
            <pc:docMk/>
            <pc:sldMk cId="3711481544" sldId="2147482527"/>
            <ac:spMk id="203" creationId="{885C8DC7-DDF5-3C0F-C453-C64F46F0D42A}"/>
          </ac:spMkLst>
        </pc:spChg>
        <pc:spChg chg="add mod ord">
          <ac:chgData name="Henry Jammes" userId="5f22554b-fd15-4676-8c82-dc6122af2a80" providerId="ADAL" clId="{AF45C0A3-21D0-498D-9B2E-333F2111AAEA}" dt="2025-01-21T02:23:14.387" v="8832" actId="1035"/>
          <ac:spMkLst>
            <pc:docMk/>
            <pc:sldMk cId="3711481544" sldId="2147482527"/>
            <ac:spMk id="204" creationId="{C366CB04-E8D9-5BD7-CD36-533E66DCEF3B}"/>
          </ac:spMkLst>
        </pc:spChg>
        <pc:spChg chg="mod">
          <ac:chgData name="Henry Jammes" userId="5f22554b-fd15-4676-8c82-dc6122af2a80" providerId="ADAL" clId="{AF45C0A3-21D0-498D-9B2E-333F2111AAEA}" dt="2025-01-21T02:02:07.195" v="7848" actId="14100"/>
          <ac:spMkLst>
            <pc:docMk/>
            <pc:sldMk cId="3711481544" sldId="2147482527"/>
            <ac:spMk id="206" creationId="{ADD41910-189E-E301-0E23-C4907390C074}"/>
          </ac:spMkLst>
        </pc:spChg>
        <pc:spChg chg="mod topLvl">
          <ac:chgData name="Henry Jammes" userId="5f22554b-fd15-4676-8c82-dc6122af2a80" providerId="ADAL" clId="{AF45C0A3-21D0-498D-9B2E-333F2111AAEA}" dt="2025-01-21T01:59:38.241" v="7789" actId="165"/>
          <ac:spMkLst>
            <pc:docMk/>
            <pc:sldMk cId="3711481544" sldId="2147482527"/>
            <ac:spMk id="208" creationId="{B1B5547D-601F-636B-E130-B9F3FF5254E2}"/>
          </ac:spMkLst>
        </pc:spChg>
        <pc:spChg chg="mod">
          <ac:chgData name="Henry Jammes" userId="5f22554b-fd15-4676-8c82-dc6122af2a80" providerId="ADAL" clId="{AF45C0A3-21D0-498D-9B2E-333F2111AAEA}" dt="2025-01-21T02:06:15.010" v="8049" actId="1035"/>
          <ac:spMkLst>
            <pc:docMk/>
            <pc:sldMk cId="3711481544" sldId="2147482527"/>
            <ac:spMk id="210" creationId="{0CEB35B9-8747-7AF1-C642-3E35FC11C541}"/>
          </ac:spMkLst>
        </pc:spChg>
        <pc:spChg chg="mod">
          <ac:chgData name="Henry Jammes" userId="5f22554b-fd15-4676-8c82-dc6122af2a80" providerId="ADAL" clId="{AF45C0A3-21D0-498D-9B2E-333F2111AAEA}" dt="2025-01-21T02:06:15.010" v="8049" actId="1035"/>
          <ac:spMkLst>
            <pc:docMk/>
            <pc:sldMk cId="3711481544" sldId="2147482527"/>
            <ac:spMk id="211" creationId="{B95A15F7-D627-018C-B119-EE0BA4D4B7D0}"/>
          </ac:spMkLst>
        </pc:spChg>
        <pc:spChg chg="mod">
          <ac:chgData name="Henry Jammes" userId="5f22554b-fd15-4676-8c82-dc6122af2a80" providerId="ADAL" clId="{AF45C0A3-21D0-498D-9B2E-333F2111AAEA}" dt="2025-01-21T02:06:33.920" v="8078" actId="1037"/>
          <ac:spMkLst>
            <pc:docMk/>
            <pc:sldMk cId="3711481544" sldId="2147482527"/>
            <ac:spMk id="212" creationId="{EA199E78-6CFB-C508-9584-0E85FA392203}"/>
          </ac:spMkLst>
        </pc:spChg>
        <pc:spChg chg="mod topLvl">
          <ac:chgData name="Henry Jammes" userId="5f22554b-fd15-4676-8c82-dc6122af2a80" providerId="ADAL" clId="{AF45C0A3-21D0-498D-9B2E-333F2111AAEA}" dt="2025-01-21T02:06:33.920" v="8078" actId="1037"/>
          <ac:spMkLst>
            <pc:docMk/>
            <pc:sldMk cId="3711481544" sldId="2147482527"/>
            <ac:spMk id="213" creationId="{9D426616-5C54-48B9-C926-BAB9BB5135B9}"/>
          </ac:spMkLst>
        </pc:spChg>
        <pc:spChg chg="mod topLvl">
          <ac:chgData name="Henry Jammes" userId="5f22554b-fd15-4676-8c82-dc6122af2a80" providerId="ADAL" clId="{AF45C0A3-21D0-498D-9B2E-333F2111AAEA}" dt="2025-01-21T02:00:12.994" v="7826" actId="1036"/>
          <ac:spMkLst>
            <pc:docMk/>
            <pc:sldMk cId="3711481544" sldId="2147482527"/>
            <ac:spMk id="215" creationId="{45D076F7-0874-69F5-2823-7B3CBE438C83}"/>
          </ac:spMkLst>
        </pc:spChg>
        <pc:spChg chg="mod">
          <ac:chgData name="Henry Jammes" userId="5f22554b-fd15-4676-8c82-dc6122af2a80" providerId="ADAL" clId="{AF45C0A3-21D0-498D-9B2E-333F2111AAEA}" dt="2025-01-21T02:17:25.655" v="8551" actId="1076"/>
          <ac:spMkLst>
            <pc:docMk/>
            <pc:sldMk cId="3711481544" sldId="2147482527"/>
            <ac:spMk id="217" creationId="{5AB4E704-FE58-92BE-47DA-5F337E6D50EC}"/>
          </ac:spMkLst>
        </pc:spChg>
        <pc:spChg chg="mod">
          <ac:chgData name="Henry Jammes" userId="5f22554b-fd15-4676-8c82-dc6122af2a80" providerId="ADAL" clId="{AF45C0A3-21D0-498D-9B2E-333F2111AAEA}" dt="2025-01-21T02:02:07.195" v="7848" actId="14100"/>
          <ac:spMkLst>
            <pc:docMk/>
            <pc:sldMk cId="3711481544" sldId="2147482527"/>
            <ac:spMk id="218" creationId="{6553352C-B42A-2C79-D64A-F70F9864FA81}"/>
          </ac:spMkLst>
        </pc:spChg>
        <pc:spChg chg="mod topLvl">
          <ac:chgData name="Henry Jammes" userId="5f22554b-fd15-4676-8c82-dc6122af2a80" providerId="ADAL" clId="{AF45C0A3-21D0-498D-9B2E-333F2111AAEA}" dt="2025-01-21T02:06:33.920" v="8078" actId="1037"/>
          <ac:spMkLst>
            <pc:docMk/>
            <pc:sldMk cId="3711481544" sldId="2147482527"/>
            <ac:spMk id="220" creationId="{15E1F115-7FE8-303B-25DC-2C4B10C9FBB0}"/>
          </ac:spMkLst>
        </pc:spChg>
        <pc:spChg chg="mod topLvl">
          <ac:chgData name="Henry Jammes" userId="5f22554b-fd15-4676-8c82-dc6122af2a80" providerId="ADAL" clId="{AF45C0A3-21D0-498D-9B2E-333F2111AAEA}" dt="2025-01-21T02:06:33.920" v="8078" actId="1037"/>
          <ac:spMkLst>
            <pc:docMk/>
            <pc:sldMk cId="3711481544" sldId="2147482527"/>
            <ac:spMk id="222" creationId="{65F36E5C-A4D6-4D27-5FAC-9C7219FE865A}"/>
          </ac:spMkLst>
        </pc:spChg>
        <pc:spChg chg="mod">
          <ac:chgData name="Henry Jammes" userId="5f22554b-fd15-4676-8c82-dc6122af2a80" providerId="ADAL" clId="{AF45C0A3-21D0-498D-9B2E-333F2111AAEA}" dt="2025-01-21T02:04:39.857" v="7933" actId="20577"/>
          <ac:spMkLst>
            <pc:docMk/>
            <pc:sldMk cId="3711481544" sldId="2147482527"/>
            <ac:spMk id="224" creationId="{AD9A7DDC-2F6A-40EB-DA0B-CD06C1A68E75}"/>
          </ac:spMkLst>
        </pc:spChg>
        <pc:spChg chg="add mod ord">
          <ac:chgData name="Henry Jammes" userId="5f22554b-fd15-4676-8c82-dc6122af2a80" providerId="ADAL" clId="{AF45C0A3-21D0-498D-9B2E-333F2111AAEA}" dt="2025-01-21T02:23:11.624" v="8831" actId="1035"/>
          <ac:spMkLst>
            <pc:docMk/>
            <pc:sldMk cId="3711481544" sldId="2147482527"/>
            <ac:spMk id="253" creationId="{708BB85F-89C8-91AE-ACC3-91C4B3AA8623}"/>
          </ac:spMkLst>
        </pc:spChg>
        <pc:spChg chg="add mod">
          <ac:chgData name="Henry Jammes" userId="5f22554b-fd15-4676-8c82-dc6122af2a80" providerId="ADAL" clId="{AF45C0A3-21D0-498D-9B2E-333F2111AAEA}" dt="2025-01-21T02:16:00.971" v="8430" actId="14100"/>
          <ac:spMkLst>
            <pc:docMk/>
            <pc:sldMk cId="3711481544" sldId="2147482527"/>
            <ac:spMk id="254" creationId="{BB809706-EC78-3BC9-8741-C4BAFBFEBF5B}"/>
          </ac:spMkLst>
        </pc:spChg>
        <pc:spChg chg="add mod">
          <ac:chgData name="Henry Jammes" userId="5f22554b-fd15-4676-8c82-dc6122af2a80" providerId="ADAL" clId="{AF45C0A3-21D0-498D-9B2E-333F2111AAEA}" dt="2025-01-21T02:17:39.678" v="8555" actId="2711"/>
          <ac:spMkLst>
            <pc:docMk/>
            <pc:sldMk cId="3711481544" sldId="2147482527"/>
            <ac:spMk id="255" creationId="{F3C670ED-472A-831E-9619-90F3F369F6B2}"/>
          </ac:spMkLst>
        </pc:spChg>
        <pc:spChg chg="mod topLvl">
          <ac:chgData name="Henry Jammes" userId="5f22554b-fd15-4676-8c82-dc6122af2a80" providerId="ADAL" clId="{AF45C0A3-21D0-498D-9B2E-333F2111AAEA}" dt="2025-01-21T02:02:29.591" v="7860"/>
          <ac:spMkLst>
            <pc:docMk/>
            <pc:sldMk cId="3711481544" sldId="2147482527"/>
            <ac:spMk id="1030" creationId="{9A1701D5-FC8A-2FB2-1AED-BF7C5646D533}"/>
          </ac:spMkLst>
        </pc:spChg>
        <pc:spChg chg="mod topLvl">
          <ac:chgData name="Henry Jammes" userId="5f22554b-fd15-4676-8c82-dc6122af2a80" providerId="ADAL" clId="{AF45C0A3-21D0-498D-9B2E-333F2111AAEA}" dt="2025-01-21T02:22:53.504" v="8825" actId="6549"/>
          <ac:spMkLst>
            <pc:docMk/>
            <pc:sldMk cId="3711481544" sldId="2147482527"/>
            <ac:spMk id="1044" creationId="{C297A297-CD56-BA20-76BA-5B0BBE2F273F}"/>
          </ac:spMkLst>
        </pc:spChg>
        <pc:spChg chg="del">
          <ac:chgData name="Henry Jammes" userId="5f22554b-fd15-4676-8c82-dc6122af2a80" providerId="ADAL" clId="{AF45C0A3-21D0-498D-9B2E-333F2111AAEA}" dt="2025-01-21T01:54:29.964" v="7459" actId="478"/>
          <ac:spMkLst>
            <pc:docMk/>
            <pc:sldMk cId="3711481544" sldId="2147482527"/>
            <ac:spMk id="1059" creationId="{FDEA0DF7-FEC9-0035-65CC-668315E2A529}"/>
          </ac:spMkLst>
        </pc:spChg>
        <pc:spChg chg="del">
          <ac:chgData name="Henry Jammes" userId="5f22554b-fd15-4676-8c82-dc6122af2a80" providerId="ADAL" clId="{AF45C0A3-21D0-498D-9B2E-333F2111AAEA}" dt="2025-01-21T01:54:29.964" v="7459" actId="478"/>
          <ac:spMkLst>
            <pc:docMk/>
            <pc:sldMk cId="3711481544" sldId="2147482527"/>
            <ac:spMk id="1060" creationId="{C186B3F9-EFA2-46B9-1FFC-F5C6AEF9BCD2}"/>
          </ac:spMkLst>
        </pc:spChg>
        <pc:spChg chg="del">
          <ac:chgData name="Henry Jammes" userId="5f22554b-fd15-4676-8c82-dc6122af2a80" providerId="ADAL" clId="{AF45C0A3-21D0-498D-9B2E-333F2111AAEA}" dt="2025-01-21T01:54:33.404" v="7461" actId="478"/>
          <ac:spMkLst>
            <pc:docMk/>
            <pc:sldMk cId="3711481544" sldId="2147482527"/>
            <ac:spMk id="1061" creationId="{C755030E-836D-B182-A137-811B2640CBCC}"/>
          </ac:spMkLst>
        </pc:spChg>
        <pc:spChg chg="del">
          <ac:chgData name="Henry Jammes" userId="5f22554b-fd15-4676-8c82-dc6122af2a80" providerId="ADAL" clId="{AF45C0A3-21D0-498D-9B2E-333F2111AAEA}" dt="2025-01-21T01:54:31.450" v="7460" actId="478"/>
          <ac:spMkLst>
            <pc:docMk/>
            <pc:sldMk cId="3711481544" sldId="2147482527"/>
            <ac:spMk id="1066" creationId="{4447985B-5EA8-F7C3-C6E9-C470021EEF2C}"/>
          </ac:spMkLst>
        </pc:spChg>
        <pc:spChg chg="mod topLvl">
          <ac:chgData name="Henry Jammes" userId="5f22554b-fd15-4676-8c82-dc6122af2a80" providerId="ADAL" clId="{AF45C0A3-21D0-498D-9B2E-333F2111AAEA}" dt="2025-01-21T02:06:33.920" v="8078" actId="1037"/>
          <ac:spMkLst>
            <pc:docMk/>
            <pc:sldMk cId="3711481544" sldId="2147482527"/>
            <ac:spMk id="1067" creationId="{E93AB5EA-B3E1-C9C1-3235-EC6737B06F52}"/>
          </ac:spMkLst>
        </pc:spChg>
        <pc:spChg chg="del">
          <ac:chgData name="Henry Jammes" userId="5f22554b-fd15-4676-8c82-dc6122af2a80" providerId="ADAL" clId="{AF45C0A3-21D0-498D-9B2E-333F2111AAEA}" dt="2025-01-21T01:54:31.450" v="7460" actId="478"/>
          <ac:spMkLst>
            <pc:docMk/>
            <pc:sldMk cId="3711481544" sldId="2147482527"/>
            <ac:spMk id="1068" creationId="{7E3F0EC9-848C-C7EE-6907-21B20EB4A443}"/>
          </ac:spMkLst>
        </pc:spChg>
        <pc:spChg chg="del">
          <ac:chgData name="Henry Jammes" userId="5f22554b-fd15-4676-8c82-dc6122af2a80" providerId="ADAL" clId="{AF45C0A3-21D0-498D-9B2E-333F2111AAEA}" dt="2025-01-21T01:54:31.450" v="7460" actId="478"/>
          <ac:spMkLst>
            <pc:docMk/>
            <pc:sldMk cId="3711481544" sldId="2147482527"/>
            <ac:spMk id="1069" creationId="{DC2BBCC6-C69E-90B4-B984-207D9E3D7A78}"/>
          </ac:spMkLst>
        </pc:spChg>
        <pc:spChg chg="mod topLvl">
          <ac:chgData name="Henry Jammes" userId="5f22554b-fd15-4676-8c82-dc6122af2a80" providerId="ADAL" clId="{AF45C0A3-21D0-498D-9B2E-333F2111AAEA}" dt="2025-01-21T02:05:29.794" v="7999" actId="1036"/>
          <ac:spMkLst>
            <pc:docMk/>
            <pc:sldMk cId="3711481544" sldId="2147482527"/>
            <ac:spMk id="1070" creationId="{F617BD32-CBEF-D48E-CB6C-66297A08250D}"/>
          </ac:spMkLst>
        </pc:spChg>
        <pc:spChg chg="del">
          <ac:chgData name="Henry Jammes" userId="5f22554b-fd15-4676-8c82-dc6122af2a80" providerId="ADAL" clId="{AF45C0A3-21D0-498D-9B2E-333F2111AAEA}" dt="2025-01-21T01:54:31.450" v="7460" actId="478"/>
          <ac:spMkLst>
            <pc:docMk/>
            <pc:sldMk cId="3711481544" sldId="2147482527"/>
            <ac:spMk id="1071" creationId="{2CB419B4-220E-61BD-C824-95268212BC00}"/>
          </ac:spMkLst>
        </pc:spChg>
        <pc:spChg chg="mod">
          <ac:chgData name="Henry Jammes" userId="5f22554b-fd15-4676-8c82-dc6122af2a80" providerId="ADAL" clId="{AF45C0A3-21D0-498D-9B2E-333F2111AAEA}" dt="2025-01-21T01:55:49.837" v="7485" actId="20577"/>
          <ac:spMkLst>
            <pc:docMk/>
            <pc:sldMk cId="3711481544" sldId="2147482527"/>
            <ac:spMk id="1076" creationId="{FEDD37E2-98B8-899C-9B29-D2A033628C32}"/>
          </ac:spMkLst>
        </pc:spChg>
        <pc:spChg chg="mod">
          <ac:chgData name="Henry Jammes" userId="5f22554b-fd15-4676-8c82-dc6122af2a80" providerId="ADAL" clId="{AF45C0A3-21D0-498D-9B2E-333F2111AAEA}" dt="2025-01-21T01:55:11.401" v="7476"/>
          <ac:spMkLst>
            <pc:docMk/>
            <pc:sldMk cId="3711481544" sldId="2147482527"/>
            <ac:spMk id="1077" creationId="{0A5DA3E4-F328-5959-4E4E-6671030A3739}"/>
          </ac:spMkLst>
        </pc:spChg>
        <pc:spChg chg="mod">
          <ac:chgData name="Henry Jammes" userId="5f22554b-fd15-4676-8c82-dc6122af2a80" providerId="ADAL" clId="{AF45C0A3-21D0-498D-9B2E-333F2111AAEA}" dt="2025-01-21T01:55:11.401" v="7476"/>
          <ac:spMkLst>
            <pc:docMk/>
            <pc:sldMk cId="3711481544" sldId="2147482527"/>
            <ac:spMk id="1082" creationId="{6317B0F3-DC82-2F00-1523-E1FC4AB31BE7}"/>
          </ac:spMkLst>
        </pc:spChg>
        <pc:spChg chg="mod">
          <ac:chgData name="Henry Jammes" userId="5f22554b-fd15-4676-8c82-dc6122af2a80" providerId="ADAL" clId="{AF45C0A3-21D0-498D-9B2E-333F2111AAEA}" dt="2025-01-21T01:55:11.401" v="7476"/>
          <ac:spMkLst>
            <pc:docMk/>
            <pc:sldMk cId="3711481544" sldId="2147482527"/>
            <ac:spMk id="1086" creationId="{2EAB4C9F-DBFB-77AC-CDE5-5BE5EB73613E}"/>
          </ac:spMkLst>
        </pc:spChg>
        <pc:spChg chg="add mod ord">
          <ac:chgData name="Henry Jammes" userId="5f22554b-fd15-4676-8c82-dc6122af2a80" providerId="ADAL" clId="{AF45C0A3-21D0-498D-9B2E-333F2111AAEA}" dt="2025-01-21T02:23:36.254" v="8840" actId="1037"/>
          <ac:spMkLst>
            <pc:docMk/>
            <pc:sldMk cId="3711481544" sldId="2147482527"/>
            <ac:spMk id="1088" creationId="{BD2DF050-1E6E-5337-AC57-1A4A1B84CDC7}"/>
          </ac:spMkLst>
        </pc:spChg>
        <pc:grpChg chg="del">
          <ac:chgData name="Henry Jammes" userId="5f22554b-fd15-4676-8c82-dc6122af2a80" providerId="ADAL" clId="{AF45C0A3-21D0-498D-9B2E-333F2111AAEA}" dt="2025-01-21T01:55:24.451" v="7479" actId="478"/>
          <ac:grpSpMkLst>
            <pc:docMk/>
            <pc:sldMk cId="3711481544" sldId="2147482527"/>
            <ac:grpSpMk id="12" creationId="{D8EA12C4-9F35-229B-1DF8-4DDAA91EA4B1}"/>
          </ac:grpSpMkLst>
        </pc:grpChg>
        <pc:grpChg chg="del">
          <ac:chgData name="Henry Jammes" userId="5f22554b-fd15-4676-8c82-dc6122af2a80" providerId="ADAL" clId="{AF45C0A3-21D0-498D-9B2E-333F2111AAEA}" dt="2025-01-21T01:55:24.451" v="7479" actId="478"/>
          <ac:grpSpMkLst>
            <pc:docMk/>
            <pc:sldMk cId="3711481544" sldId="2147482527"/>
            <ac:grpSpMk id="25" creationId="{4971A64E-9247-1FF6-2A7C-1E8EF2B7687B}"/>
          </ac:grpSpMkLst>
        </pc:grpChg>
        <pc:grpChg chg="mod">
          <ac:chgData name="Henry Jammes" userId="5f22554b-fd15-4676-8c82-dc6122af2a80" providerId="ADAL" clId="{AF45C0A3-21D0-498D-9B2E-333F2111AAEA}" dt="2025-01-21T01:59:34.613" v="7788" actId="14100"/>
          <ac:grpSpMkLst>
            <pc:docMk/>
            <pc:sldMk cId="3711481544" sldId="2147482527"/>
            <ac:grpSpMk id="29" creationId="{A26079A2-EC23-CC93-A479-313C2DB7D010}"/>
          </ac:grpSpMkLst>
        </pc:grpChg>
        <pc:grpChg chg="del">
          <ac:chgData name="Henry Jammes" userId="5f22554b-fd15-4676-8c82-dc6122af2a80" providerId="ADAL" clId="{AF45C0A3-21D0-498D-9B2E-333F2111AAEA}" dt="2025-01-21T01:54:29.964" v="7459" actId="478"/>
          <ac:grpSpMkLst>
            <pc:docMk/>
            <pc:sldMk cId="3711481544" sldId="2147482527"/>
            <ac:grpSpMk id="38" creationId="{0592C649-6ACA-D929-3E00-005C6EF1B8E6}"/>
          </ac:grpSpMkLst>
        </pc:grpChg>
        <pc:grpChg chg="del">
          <ac:chgData name="Henry Jammes" userId="5f22554b-fd15-4676-8c82-dc6122af2a80" providerId="ADAL" clId="{AF45C0A3-21D0-498D-9B2E-333F2111AAEA}" dt="2025-01-21T01:54:29.964" v="7459" actId="478"/>
          <ac:grpSpMkLst>
            <pc:docMk/>
            <pc:sldMk cId="3711481544" sldId="2147482527"/>
            <ac:grpSpMk id="43" creationId="{6A2BFE4B-C77A-B152-B7D1-26DDBC938B6E}"/>
          </ac:grpSpMkLst>
        </pc:grpChg>
        <pc:grpChg chg="del">
          <ac:chgData name="Henry Jammes" userId="5f22554b-fd15-4676-8c82-dc6122af2a80" providerId="ADAL" clId="{AF45C0A3-21D0-498D-9B2E-333F2111AAEA}" dt="2025-01-21T01:55:33.158" v="7481" actId="478"/>
          <ac:grpSpMkLst>
            <pc:docMk/>
            <pc:sldMk cId="3711481544" sldId="2147482527"/>
            <ac:grpSpMk id="44" creationId="{EA62024C-F41A-10B7-35C5-121D4EA35ECC}"/>
          </ac:grpSpMkLst>
        </pc:grpChg>
        <pc:grpChg chg="del mod topLvl">
          <ac:chgData name="Henry Jammes" userId="5f22554b-fd15-4676-8c82-dc6122af2a80" providerId="ADAL" clId="{AF45C0A3-21D0-498D-9B2E-333F2111AAEA}" dt="2025-01-21T02:01:40.133" v="7845" actId="165"/>
          <ac:grpSpMkLst>
            <pc:docMk/>
            <pc:sldMk cId="3711481544" sldId="2147482527"/>
            <ac:grpSpMk id="45" creationId="{4E88CC05-497F-A1B1-9633-F65B00D7D341}"/>
          </ac:grpSpMkLst>
        </pc:grpChg>
        <pc:grpChg chg="add del">
          <ac:chgData name="Henry Jammes" userId="5f22554b-fd15-4676-8c82-dc6122af2a80" providerId="ADAL" clId="{AF45C0A3-21D0-498D-9B2E-333F2111AAEA}" dt="2025-01-21T02:01:51.808" v="7846" actId="165"/>
          <ac:grpSpMkLst>
            <pc:docMk/>
            <pc:sldMk cId="3711481544" sldId="2147482527"/>
            <ac:grpSpMk id="52" creationId="{9B577E4F-1EBB-9053-3D2C-CC955C7A0D27}"/>
          </ac:grpSpMkLst>
        </pc:grpChg>
        <pc:grpChg chg="del mod topLvl">
          <ac:chgData name="Henry Jammes" userId="5f22554b-fd15-4676-8c82-dc6122af2a80" providerId="ADAL" clId="{AF45C0A3-21D0-498D-9B2E-333F2111AAEA}" dt="2025-01-21T02:02:16.748" v="7849" actId="165"/>
          <ac:grpSpMkLst>
            <pc:docMk/>
            <pc:sldMk cId="3711481544" sldId="2147482527"/>
            <ac:grpSpMk id="53" creationId="{9B551A87-CF32-E4CC-B695-2D67BBE248E9}"/>
          </ac:grpSpMkLst>
        </pc:grpChg>
        <pc:grpChg chg="del">
          <ac:chgData name="Henry Jammes" userId="5f22554b-fd15-4676-8c82-dc6122af2a80" providerId="ADAL" clId="{AF45C0A3-21D0-498D-9B2E-333F2111AAEA}" dt="2025-01-21T01:54:29.964" v="7459" actId="478"/>
          <ac:grpSpMkLst>
            <pc:docMk/>
            <pc:sldMk cId="3711481544" sldId="2147482527"/>
            <ac:grpSpMk id="57" creationId="{0C5C7CC6-44E8-F98F-A74D-8E578A30BEC8}"/>
          </ac:grpSpMkLst>
        </pc:grpChg>
        <pc:grpChg chg="mod">
          <ac:chgData name="Henry Jammes" userId="5f22554b-fd15-4676-8c82-dc6122af2a80" providerId="ADAL" clId="{AF45C0A3-21D0-498D-9B2E-333F2111AAEA}" dt="2025-01-21T01:59:34.613" v="7788" actId="14100"/>
          <ac:grpSpMkLst>
            <pc:docMk/>
            <pc:sldMk cId="3711481544" sldId="2147482527"/>
            <ac:grpSpMk id="192" creationId="{55DBF3CC-8FC9-2D3D-DAA2-9B64AE53754B}"/>
          </ac:grpSpMkLst>
        </pc:grpChg>
        <pc:grpChg chg="mod">
          <ac:chgData name="Henry Jammes" userId="5f22554b-fd15-4676-8c82-dc6122af2a80" providerId="ADAL" clId="{AF45C0A3-21D0-498D-9B2E-333F2111AAEA}" dt="2025-01-21T01:59:34.613" v="7788" actId="14100"/>
          <ac:grpSpMkLst>
            <pc:docMk/>
            <pc:sldMk cId="3711481544" sldId="2147482527"/>
            <ac:grpSpMk id="196" creationId="{973E8D66-2029-AAD3-A0B1-8C734B310712}"/>
          </ac:grpSpMkLst>
        </pc:grpChg>
        <pc:grpChg chg="mod">
          <ac:chgData name="Henry Jammes" userId="5f22554b-fd15-4676-8c82-dc6122af2a80" providerId="ADAL" clId="{AF45C0A3-21D0-498D-9B2E-333F2111AAEA}" dt="2025-01-21T01:59:34.613" v="7788" actId="14100"/>
          <ac:grpSpMkLst>
            <pc:docMk/>
            <pc:sldMk cId="3711481544" sldId="2147482527"/>
            <ac:grpSpMk id="200" creationId="{A85894CF-D250-6D43-6310-186D141393BD}"/>
          </ac:grpSpMkLst>
        </pc:grpChg>
        <pc:grpChg chg="mod">
          <ac:chgData name="Henry Jammes" userId="5f22554b-fd15-4676-8c82-dc6122af2a80" providerId="ADAL" clId="{AF45C0A3-21D0-498D-9B2E-333F2111AAEA}" dt="2025-01-21T01:59:34.613" v="7788" actId="14100"/>
          <ac:grpSpMkLst>
            <pc:docMk/>
            <pc:sldMk cId="3711481544" sldId="2147482527"/>
            <ac:grpSpMk id="205" creationId="{8E842C28-5ED8-F85E-D604-0D0202FFF02C}"/>
          </ac:grpSpMkLst>
        </pc:grpChg>
        <pc:grpChg chg="mod">
          <ac:chgData name="Henry Jammes" userId="5f22554b-fd15-4676-8c82-dc6122af2a80" providerId="ADAL" clId="{AF45C0A3-21D0-498D-9B2E-333F2111AAEA}" dt="2025-01-21T01:59:34.613" v="7788" actId="14100"/>
          <ac:grpSpMkLst>
            <pc:docMk/>
            <pc:sldMk cId="3711481544" sldId="2147482527"/>
            <ac:grpSpMk id="209" creationId="{A5F54FFE-57CD-52C3-0DFA-DD9E950DC3BC}"/>
          </ac:grpSpMkLst>
        </pc:grpChg>
        <pc:grpChg chg="mod">
          <ac:chgData name="Henry Jammes" userId="5f22554b-fd15-4676-8c82-dc6122af2a80" providerId="ADAL" clId="{AF45C0A3-21D0-498D-9B2E-333F2111AAEA}" dt="2025-01-21T01:59:34.613" v="7788" actId="14100"/>
          <ac:grpSpMkLst>
            <pc:docMk/>
            <pc:sldMk cId="3711481544" sldId="2147482527"/>
            <ac:grpSpMk id="216" creationId="{547C5B3D-03E8-5544-1AB7-73E9082B38DB}"/>
          </ac:grpSpMkLst>
        </pc:grpChg>
        <pc:grpChg chg="mod">
          <ac:chgData name="Henry Jammes" userId="5f22554b-fd15-4676-8c82-dc6122af2a80" providerId="ADAL" clId="{AF45C0A3-21D0-498D-9B2E-333F2111AAEA}" dt="2025-01-21T01:59:34.613" v="7788" actId="14100"/>
          <ac:grpSpMkLst>
            <pc:docMk/>
            <pc:sldMk cId="3711481544" sldId="2147482527"/>
            <ac:grpSpMk id="221" creationId="{A2E7098C-1257-19F1-13AD-CC527EE33709}"/>
          </ac:grpSpMkLst>
        </pc:grpChg>
        <pc:grpChg chg="del">
          <ac:chgData name="Henry Jammes" userId="5f22554b-fd15-4676-8c82-dc6122af2a80" providerId="ADAL" clId="{AF45C0A3-21D0-498D-9B2E-333F2111AAEA}" dt="2025-01-21T01:54:29.964" v="7459" actId="478"/>
          <ac:grpSpMkLst>
            <pc:docMk/>
            <pc:sldMk cId="3711481544" sldId="2147482527"/>
            <ac:grpSpMk id="1034" creationId="{1BEF7B28-7790-0EF9-E2B6-40ADC6D69BED}"/>
          </ac:grpSpMkLst>
        </pc:grpChg>
        <pc:grpChg chg="del">
          <ac:chgData name="Henry Jammes" userId="5f22554b-fd15-4676-8c82-dc6122af2a80" providerId="ADAL" clId="{AF45C0A3-21D0-498D-9B2E-333F2111AAEA}" dt="2025-01-21T01:54:29.964" v="7459" actId="478"/>
          <ac:grpSpMkLst>
            <pc:docMk/>
            <pc:sldMk cId="3711481544" sldId="2147482527"/>
            <ac:grpSpMk id="1039" creationId="{C0DBAA4E-E796-38D2-42AC-07BF0CBCFAF4}"/>
          </ac:grpSpMkLst>
        </pc:grpChg>
        <pc:grpChg chg="del">
          <ac:chgData name="Henry Jammes" userId="5f22554b-fd15-4676-8c82-dc6122af2a80" providerId="ADAL" clId="{AF45C0A3-21D0-498D-9B2E-333F2111AAEA}" dt="2025-01-21T02:01:51.808" v="7846" actId="165"/>
          <ac:grpSpMkLst>
            <pc:docMk/>
            <pc:sldMk cId="3711481544" sldId="2147482527"/>
            <ac:grpSpMk id="1046" creationId="{490B053E-FB15-5EF3-5BD9-999AD6B37E5A}"/>
          </ac:grpSpMkLst>
        </pc:grpChg>
        <pc:grpChg chg="del">
          <ac:chgData name="Henry Jammes" userId="5f22554b-fd15-4676-8c82-dc6122af2a80" providerId="ADAL" clId="{AF45C0A3-21D0-498D-9B2E-333F2111AAEA}" dt="2025-01-21T01:54:29.964" v="7459" actId="478"/>
          <ac:grpSpMkLst>
            <pc:docMk/>
            <pc:sldMk cId="3711481544" sldId="2147482527"/>
            <ac:grpSpMk id="1050" creationId="{EFAF49CC-E22B-DC0A-EB43-5FCA4A93B1CE}"/>
          </ac:grpSpMkLst>
        </pc:grpChg>
        <pc:grpChg chg="del">
          <ac:chgData name="Henry Jammes" userId="5f22554b-fd15-4676-8c82-dc6122af2a80" providerId="ADAL" clId="{AF45C0A3-21D0-498D-9B2E-333F2111AAEA}" dt="2025-01-21T01:54:29.964" v="7459" actId="478"/>
          <ac:grpSpMkLst>
            <pc:docMk/>
            <pc:sldMk cId="3711481544" sldId="2147482527"/>
            <ac:grpSpMk id="1055" creationId="{E8AC33AB-B495-16EB-90EC-3539CBA5DE4E}"/>
          </ac:grpSpMkLst>
        </pc:grpChg>
        <pc:grpChg chg="del topLvl">
          <ac:chgData name="Henry Jammes" userId="5f22554b-fd15-4676-8c82-dc6122af2a80" providerId="ADAL" clId="{AF45C0A3-21D0-498D-9B2E-333F2111AAEA}" dt="2025-01-21T02:02:19.123" v="7850" actId="165"/>
          <ac:grpSpMkLst>
            <pc:docMk/>
            <pc:sldMk cId="3711481544" sldId="2147482527"/>
            <ac:grpSpMk id="1062" creationId="{11A4E1BA-9416-156A-A4E4-BEB60882802F}"/>
          </ac:grpSpMkLst>
        </pc:grpChg>
        <pc:grpChg chg="del">
          <ac:chgData name="Henry Jammes" userId="5f22554b-fd15-4676-8c82-dc6122af2a80" providerId="ADAL" clId="{AF45C0A3-21D0-498D-9B2E-333F2111AAEA}" dt="2025-01-21T01:55:34.807" v="7482" actId="478"/>
          <ac:grpSpMkLst>
            <pc:docMk/>
            <pc:sldMk cId="3711481544" sldId="2147482527"/>
            <ac:grpSpMk id="1072" creationId="{4BC37E6A-BF6A-7992-DB61-9F506233901B}"/>
          </ac:grpSpMkLst>
        </pc:grpChg>
        <pc:grpChg chg="del topLvl">
          <ac:chgData name="Henry Jammes" userId="5f22554b-fd15-4676-8c82-dc6122af2a80" providerId="ADAL" clId="{AF45C0A3-21D0-498D-9B2E-333F2111AAEA}" dt="2025-01-21T01:56:09.859" v="7540" actId="478"/>
          <ac:grpSpMkLst>
            <pc:docMk/>
            <pc:sldMk cId="3711481544" sldId="2147482527"/>
            <ac:grpSpMk id="1074" creationId="{1F95721E-4374-4FB4-323D-9525C52810B1}"/>
          </ac:grpSpMkLst>
        </pc:grpChg>
        <pc:grpChg chg="del">
          <ac:chgData name="Henry Jammes" userId="5f22554b-fd15-4676-8c82-dc6122af2a80" providerId="ADAL" clId="{AF45C0A3-21D0-498D-9B2E-333F2111AAEA}" dt="2025-01-21T01:56:36.473" v="7583" actId="478"/>
          <ac:grpSpMkLst>
            <pc:docMk/>
            <pc:sldMk cId="3711481544" sldId="2147482527"/>
            <ac:grpSpMk id="1078" creationId="{FFF586DF-DD60-9AC0-9383-7E320915C108}"/>
          </ac:grpSpMkLst>
        </pc:grpChg>
        <pc:grpChg chg="del">
          <ac:chgData name="Henry Jammes" userId="5f22554b-fd15-4676-8c82-dc6122af2a80" providerId="ADAL" clId="{AF45C0A3-21D0-498D-9B2E-333F2111AAEA}" dt="2025-01-21T01:56:37.645" v="7584" actId="478"/>
          <ac:grpSpMkLst>
            <pc:docMk/>
            <pc:sldMk cId="3711481544" sldId="2147482527"/>
            <ac:grpSpMk id="1083" creationId="{0F6FF0E0-D71B-FCF9-4524-CAF426D4999C}"/>
          </ac:grpSpMkLst>
        </pc:grpChg>
        <pc:picChg chg="del">
          <ac:chgData name="Henry Jammes" userId="5f22554b-fd15-4676-8c82-dc6122af2a80" providerId="ADAL" clId="{AF45C0A3-21D0-498D-9B2E-333F2111AAEA}" dt="2025-01-21T01:54:31.450" v="7460" actId="478"/>
          <ac:picMkLst>
            <pc:docMk/>
            <pc:sldMk cId="3711481544" sldId="2147482527"/>
            <ac:picMk id="13" creationId="{7801113B-EE46-F6FD-5B34-5F58F8E0E098}"/>
          </ac:picMkLst>
        </pc:picChg>
        <pc:picChg chg="del">
          <ac:chgData name="Henry Jammes" userId="5f22554b-fd15-4676-8c82-dc6122af2a80" providerId="ADAL" clId="{AF45C0A3-21D0-498D-9B2E-333F2111AAEA}" dt="2025-01-21T01:54:31.450" v="7460" actId="478"/>
          <ac:picMkLst>
            <pc:docMk/>
            <pc:sldMk cId="3711481544" sldId="2147482527"/>
            <ac:picMk id="18" creationId="{27CC51D6-E57E-922C-2D68-2066A060D94E}"/>
          </ac:picMkLst>
        </pc:picChg>
        <pc:picChg chg="del">
          <ac:chgData name="Henry Jammes" userId="5f22554b-fd15-4676-8c82-dc6122af2a80" providerId="ADAL" clId="{AF45C0A3-21D0-498D-9B2E-333F2111AAEA}" dt="2025-01-21T01:54:31.450" v="7460" actId="478"/>
          <ac:picMkLst>
            <pc:docMk/>
            <pc:sldMk cId="3711481544" sldId="2147482527"/>
            <ac:picMk id="20" creationId="{8254E573-9005-B7BA-EAC6-F918EFFF003E}"/>
          </ac:picMkLst>
        </pc:picChg>
        <pc:picChg chg="del topLvl">
          <ac:chgData name="Henry Jammes" userId="5f22554b-fd15-4676-8c82-dc6122af2a80" providerId="ADAL" clId="{AF45C0A3-21D0-498D-9B2E-333F2111AAEA}" dt="2025-01-21T01:55:33.158" v="7481" actId="478"/>
          <ac:picMkLst>
            <pc:docMk/>
            <pc:sldMk cId="3711481544" sldId="2147482527"/>
            <ac:picMk id="47" creationId="{82156F10-DA19-EEC3-FEDF-A578A759FD39}"/>
          </ac:picMkLst>
        </pc:picChg>
        <pc:picChg chg="mod topLvl">
          <ac:chgData name="Henry Jammes" userId="5f22554b-fd15-4676-8c82-dc6122af2a80" providerId="ADAL" clId="{AF45C0A3-21D0-498D-9B2E-333F2111AAEA}" dt="2025-01-21T02:02:26.043" v="7859" actId="1036"/>
          <ac:picMkLst>
            <pc:docMk/>
            <pc:sldMk cId="3711481544" sldId="2147482527"/>
            <ac:picMk id="54" creationId="{46AA8C39-4099-4B11-04C9-2E9CDC647ACA}"/>
          </ac:picMkLst>
        </pc:picChg>
        <pc:picChg chg="mod">
          <ac:chgData name="Henry Jammes" userId="5f22554b-fd15-4676-8c82-dc6122af2a80" providerId="ADAL" clId="{AF45C0A3-21D0-498D-9B2E-333F2111AAEA}" dt="2025-01-21T02:00:12.994" v="7826" actId="1036"/>
          <ac:picMkLst>
            <pc:docMk/>
            <pc:sldMk cId="3711481544" sldId="2147482527"/>
            <ac:picMk id="214" creationId="{2B1F036E-E340-8655-873A-38AA8727B8CA}"/>
          </ac:picMkLst>
        </pc:picChg>
        <pc:picChg chg="mod">
          <ac:chgData name="Henry Jammes" userId="5f22554b-fd15-4676-8c82-dc6122af2a80" providerId="ADAL" clId="{AF45C0A3-21D0-498D-9B2E-333F2111AAEA}" dt="2025-01-21T02:00:12.994" v="7826" actId="1036"/>
          <ac:picMkLst>
            <pc:docMk/>
            <pc:sldMk cId="3711481544" sldId="2147482527"/>
            <ac:picMk id="219" creationId="{B16D31C7-28A7-9776-477B-186093A28A17}"/>
          </ac:picMkLst>
        </pc:picChg>
        <pc:picChg chg="mod">
          <ac:chgData name="Henry Jammes" userId="5f22554b-fd15-4676-8c82-dc6122af2a80" providerId="ADAL" clId="{AF45C0A3-21D0-498D-9B2E-333F2111AAEA}" dt="2025-01-21T02:00:12.994" v="7826" actId="1036"/>
          <ac:picMkLst>
            <pc:docMk/>
            <pc:sldMk cId="3711481544" sldId="2147482527"/>
            <ac:picMk id="223" creationId="{D11D85E9-CAC3-38B4-33DF-A102CF103219}"/>
          </ac:picMkLst>
        </pc:picChg>
        <pc:picChg chg="add mod">
          <ac:chgData name="Henry Jammes" userId="5f22554b-fd15-4676-8c82-dc6122af2a80" providerId="ADAL" clId="{AF45C0A3-21D0-498D-9B2E-333F2111AAEA}" dt="2025-01-21T01:56:24.888" v="7579" actId="1035"/>
          <ac:picMkLst>
            <pc:docMk/>
            <pc:sldMk cId="3711481544" sldId="2147482527"/>
            <ac:picMk id="225" creationId="{F3363DEC-7F40-EC94-5650-46687E3871F8}"/>
          </ac:picMkLst>
        </pc:picChg>
        <pc:picChg chg="del">
          <ac:chgData name="Henry Jammes" userId="5f22554b-fd15-4676-8c82-dc6122af2a80" providerId="ADAL" clId="{AF45C0A3-21D0-498D-9B2E-333F2111AAEA}" dt="2025-01-21T01:54:31.450" v="7460" actId="478"/>
          <ac:picMkLst>
            <pc:docMk/>
            <pc:sldMk cId="3711481544" sldId="2147482527"/>
            <ac:picMk id="1026" creationId="{9B3D4F4C-3F41-DF8A-2BE1-E233DDEB369F}"/>
          </ac:picMkLst>
        </pc:picChg>
        <pc:picChg chg="del">
          <ac:chgData name="Henry Jammes" userId="5f22554b-fd15-4676-8c82-dc6122af2a80" providerId="ADAL" clId="{AF45C0A3-21D0-498D-9B2E-333F2111AAEA}" dt="2025-01-21T01:54:31.450" v="7460" actId="478"/>
          <ac:picMkLst>
            <pc:docMk/>
            <pc:sldMk cId="3711481544" sldId="2147482527"/>
            <ac:picMk id="1063" creationId="{0C102924-DECD-4AF0-EDCA-D6CF69B0E48F}"/>
          </ac:picMkLst>
        </pc:picChg>
        <pc:picChg chg="mod topLvl">
          <ac:chgData name="Henry Jammes" userId="5f22554b-fd15-4676-8c82-dc6122af2a80" providerId="ADAL" clId="{AF45C0A3-21D0-498D-9B2E-333F2111AAEA}" dt="2025-01-21T02:02:26.043" v="7859" actId="1036"/>
          <ac:picMkLst>
            <pc:docMk/>
            <pc:sldMk cId="3711481544" sldId="2147482527"/>
            <ac:picMk id="1064" creationId="{F4F3E026-9091-3CB8-B2C1-07796F12C1AD}"/>
          </ac:picMkLst>
        </pc:picChg>
        <pc:picChg chg="del">
          <ac:chgData name="Henry Jammes" userId="5f22554b-fd15-4676-8c82-dc6122af2a80" providerId="ADAL" clId="{AF45C0A3-21D0-498D-9B2E-333F2111AAEA}" dt="2025-01-21T01:54:31.450" v="7460" actId="478"/>
          <ac:picMkLst>
            <pc:docMk/>
            <pc:sldMk cId="3711481544" sldId="2147482527"/>
            <ac:picMk id="1065" creationId="{DC6BB88C-6EE8-1507-71D6-0F412EA3663D}"/>
          </ac:picMkLst>
        </pc:picChg>
        <pc:picChg chg="del">
          <ac:chgData name="Henry Jammes" userId="5f22554b-fd15-4676-8c82-dc6122af2a80" providerId="ADAL" clId="{AF45C0A3-21D0-498D-9B2E-333F2111AAEA}" dt="2025-01-21T01:54:33.404" v="7461" actId="478"/>
          <ac:picMkLst>
            <pc:docMk/>
            <pc:sldMk cId="3711481544" sldId="2147482527"/>
            <ac:picMk id="1073" creationId="{FFB27DF1-19BD-A90E-E665-ACB97CC6D698}"/>
          </ac:picMkLst>
        </pc:picChg>
        <pc:picChg chg="del topLvl">
          <ac:chgData name="Henry Jammes" userId="5f22554b-fd15-4676-8c82-dc6122af2a80" providerId="ADAL" clId="{AF45C0A3-21D0-498D-9B2E-333F2111AAEA}" dt="2025-01-21T01:55:34.807" v="7482" actId="478"/>
          <ac:picMkLst>
            <pc:docMk/>
            <pc:sldMk cId="3711481544" sldId="2147482527"/>
            <ac:picMk id="1075" creationId="{211D2EEA-DF0E-9F1B-6B41-10C5D792430F}"/>
          </ac:picMkLst>
        </pc:picChg>
        <pc:cxnChg chg="mod">
          <ac:chgData name="Henry Jammes" userId="5f22554b-fd15-4676-8c82-dc6122af2a80" providerId="ADAL" clId="{AF45C0A3-21D0-498D-9B2E-333F2111AAEA}" dt="2025-01-21T02:23:28.724" v="8838" actId="1037"/>
          <ac:cxnSpMkLst>
            <pc:docMk/>
            <pc:sldMk cId="3711481544" sldId="2147482527"/>
            <ac:cxnSpMk id="14" creationId="{AFA2AE13-18F0-8CEF-B675-DF19F7A915B1}"/>
          </ac:cxnSpMkLst>
        </pc:cxnChg>
        <pc:cxnChg chg="mod">
          <ac:chgData name="Henry Jammes" userId="5f22554b-fd15-4676-8c82-dc6122af2a80" providerId="ADAL" clId="{AF45C0A3-21D0-498D-9B2E-333F2111AAEA}" dt="2025-01-21T02:06:25.647" v="8070" actId="14100"/>
          <ac:cxnSpMkLst>
            <pc:docMk/>
            <pc:sldMk cId="3711481544" sldId="2147482527"/>
            <ac:cxnSpMk id="15" creationId="{492CCB4A-D64D-7BD7-225E-1E4EB79D0773}"/>
          </ac:cxnSpMkLst>
        </pc:cxnChg>
        <pc:cxnChg chg="mod">
          <ac:chgData name="Henry Jammes" userId="5f22554b-fd15-4676-8c82-dc6122af2a80" providerId="ADAL" clId="{AF45C0A3-21D0-498D-9B2E-333F2111AAEA}" dt="2025-01-21T02:06:25.647" v="8070" actId="14100"/>
          <ac:cxnSpMkLst>
            <pc:docMk/>
            <pc:sldMk cId="3711481544" sldId="2147482527"/>
            <ac:cxnSpMk id="16" creationId="{5403B67B-1A9F-F6D4-6D6D-8024F0F30081}"/>
          </ac:cxnSpMkLst>
        </pc:cxnChg>
        <pc:cxnChg chg="add mod">
          <ac:chgData name="Henry Jammes" userId="5f22554b-fd15-4676-8c82-dc6122af2a80" providerId="ADAL" clId="{AF45C0A3-21D0-498D-9B2E-333F2111AAEA}" dt="2025-01-21T02:16:57.201" v="8546" actId="1035"/>
          <ac:cxnSpMkLst>
            <pc:docMk/>
            <pc:sldMk cId="3711481544" sldId="2147482527"/>
            <ac:cxnSpMk id="226" creationId="{A10C19EA-4253-6798-1FAE-71A00FF48FBE}"/>
          </ac:cxnSpMkLst>
        </pc:cxnChg>
        <pc:cxnChg chg="add mod">
          <ac:chgData name="Henry Jammes" userId="5f22554b-fd15-4676-8c82-dc6122af2a80" providerId="ADAL" clId="{AF45C0A3-21D0-498D-9B2E-333F2111AAEA}" dt="2025-01-21T02:16:55.938" v="8544" actId="1036"/>
          <ac:cxnSpMkLst>
            <pc:docMk/>
            <pc:sldMk cId="3711481544" sldId="2147482527"/>
            <ac:cxnSpMk id="229" creationId="{80C6E404-AB72-08CF-6F93-72CD3F0D8F1B}"/>
          </ac:cxnSpMkLst>
        </pc:cxnChg>
        <pc:cxnChg chg="add mod">
          <ac:chgData name="Henry Jammes" userId="5f22554b-fd15-4676-8c82-dc6122af2a80" providerId="ADAL" clId="{AF45C0A3-21D0-498D-9B2E-333F2111AAEA}" dt="2025-01-21T02:03:07.243" v="7907" actId="14100"/>
          <ac:cxnSpMkLst>
            <pc:docMk/>
            <pc:sldMk cId="3711481544" sldId="2147482527"/>
            <ac:cxnSpMk id="232" creationId="{5EEC7DA5-13AE-6E3A-ED49-FDE2E0A5E45D}"/>
          </ac:cxnSpMkLst>
        </pc:cxnChg>
        <pc:cxnChg chg="add mod">
          <ac:chgData name="Henry Jammes" userId="5f22554b-fd15-4676-8c82-dc6122af2a80" providerId="ADAL" clId="{AF45C0A3-21D0-498D-9B2E-333F2111AAEA}" dt="2025-01-21T02:03:03.241" v="7906" actId="14100"/>
          <ac:cxnSpMkLst>
            <pc:docMk/>
            <pc:sldMk cId="3711481544" sldId="2147482527"/>
            <ac:cxnSpMk id="235" creationId="{0C15CF83-2C7C-0AEE-409E-97E1B337917A}"/>
          </ac:cxnSpMkLst>
        </pc:cxnChg>
        <pc:cxnChg chg="add mod">
          <ac:chgData name="Henry Jammes" userId="5f22554b-fd15-4676-8c82-dc6122af2a80" providerId="ADAL" clId="{AF45C0A3-21D0-498D-9B2E-333F2111AAEA}" dt="2025-01-21T02:01:23.135" v="7840"/>
          <ac:cxnSpMkLst>
            <pc:docMk/>
            <pc:sldMk cId="3711481544" sldId="2147482527"/>
            <ac:cxnSpMk id="241" creationId="{35780F57-DF32-A560-8560-579510B41FAF}"/>
          </ac:cxnSpMkLst>
        </pc:cxnChg>
        <pc:cxnChg chg="add mod">
          <ac:chgData name="Henry Jammes" userId="5f22554b-fd15-4676-8c82-dc6122af2a80" providerId="ADAL" clId="{AF45C0A3-21D0-498D-9B2E-333F2111AAEA}" dt="2025-01-21T02:01:23.135" v="7840"/>
          <ac:cxnSpMkLst>
            <pc:docMk/>
            <pc:sldMk cId="3711481544" sldId="2147482527"/>
            <ac:cxnSpMk id="242" creationId="{E15E80ED-40B8-B549-5A06-A7C0966A7F72}"/>
          </ac:cxnSpMkLst>
        </pc:cxnChg>
        <pc:cxnChg chg="add mod">
          <ac:chgData name="Henry Jammes" userId="5f22554b-fd15-4676-8c82-dc6122af2a80" providerId="ADAL" clId="{AF45C0A3-21D0-498D-9B2E-333F2111AAEA}" dt="2025-01-21T02:01:23.135" v="7840"/>
          <ac:cxnSpMkLst>
            <pc:docMk/>
            <pc:sldMk cId="3711481544" sldId="2147482527"/>
            <ac:cxnSpMk id="243" creationId="{811AE994-AF2C-238C-A7C0-133C891D46C6}"/>
          </ac:cxnSpMkLst>
        </pc:cxnChg>
        <pc:cxnChg chg="add del mod">
          <ac:chgData name="Henry Jammes" userId="5f22554b-fd15-4676-8c82-dc6122af2a80" providerId="ADAL" clId="{AF45C0A3-21D0-498D-9B2E-333F2111AAEA}" dt="2025-01-21T02:01:35.945" v="7844" actId="478"/>
          <ac:cxnSpMkLst>
            <pc:docMk/>
            <pc:sldMk cId="3711481544" sldId="2147482527"/>
            <ac:cxnSpMk id="244" creationId="{C1C81CCC-AE9B-7CC8-2458-F5DB427CBDA9}"/>
          </ac:cxnSpMkLst>
        </pc:cxnChg>
        <pc:cxnChg chg="add del mod">
          <ac:chgData name="Henry Jammes" userId="5f22554b-fd15-4676-8c82-dc6122af2a80" providerId="ADAL" clId="{AF45C0A3-21D0-498D-9B2E-333F2111AAEA}" dt="2025-01-21T02:01:35.945" v="7844" actId="478"/>
          <ac:cxnSpMkLst>
            <pc:docMk/>
            <pc:sldMk cId="3711481544" sldId="2147482527"/>
            <ac:cxnSpMk id="245" creationId="{9754FA36-6067-C6DC-2762-F7C8D027DB13}"/>
          </ac:cxnSpMkLst>
        </pc:cxnChg>
        <pc:cxnChg chg="add mod">
          <ac:chgData name="Henry Jammes" userId="5f22554b-fd15-4676-8c82-dc6122af2a80" providerId="ADAL" clId="{AF45C0A3-21D0-498D-9B2E-333F2111AAEA}" dt="2025-01-21T02:03:15.331" v="7909" actId="1076"/>
          <ac:cxnSpMkLst>
            <pc:docMk/>
            <pc:sldMk cId="3711481544" sldId="2147482527"/>
            <ac:cxnSpMk id="249" creationId="{27FA408F-CF51-9AB1-E759-E49E5832A187}"/>
          </ac:cxnSpMkLst>
        </pc:cxnChg>
        <pc:cxnChg chg="add mod">
          <ac:chgData name="Henry Jammes" userId="5f22554b-fd15-4676-8c82-dc6122af2a80" providerId="ADAL" clId="{AF45C0A3-21D0-498D-9B2E-333F2111AAEA}" dt="2025-01-21T02:03:15.331" v="7909" actId="1076"/>
          <ac:cxnSpMkLst>
            <pc:docMk/>
            <pc:sldMk cId="3711481544" sldId="2147482527"/>
            <ac:cxnSpMk id="250" creationId="{FF01BA27-586D-8778-78EC-711B30DF597F}"/>
          </ac:cxnSpMkLst>
        </pc:cxnChg>
        <pc:cxnChg chg="add mod">
          <ac:chgData name="Henry Jammes" userId="5f22554b-fd15-4676-8c82-dc6122af2a80" providerId="ADAL" clId="{AF45C0A3-21D0-498D-9B2E-333F2111AAEA}" dt="2025-01-21T02:03:20.354" v="7911" actId="1076"/>
          <ac:cxnSpMkLst>
            <pc:docMk/>
            <pc:sldMk cId="3711481544" sldId="2147482527"/>
            <ac:cxnSpMk id="251" creationId="{924B32F1-3695-A7FE-FA91-C52E5DFFDA3C}"/>
          </ac:cxnSpMkLst>
        </pc:cxnChg>
        <pc:cxnChg chg="add mod">
          <ac:chgData name="Henry Jammes" userId="5f22554b-fd15-4676-8c82-dc6122af2a80" providerId="ADAL" clId="{AF45C0A3-21D0-498D-9B2E-333F2111AAEA}" dt="2025-01-21T02:03:20.354" v="7911" actId="1076"/>
          <ac:cxnSpMkLst>
            <pc:docMk/>
            <pc:sldMk cId="3711481544" sldId="2147482527"/>
            <ac:cxnSpMk id="252" creationId="{11525CD4-DB36-5309-0E15-6967DCED6293}"/>
          </ac:cxnSpMkLst>
        </pc:cxnChg>
      </pc:sldChg>
      <pc:sldChg chg="addSp delSp modSp add mod modAnim">
        <pc:chgData name="Henry Jammes" userId="5f22554b-fd15-4676-8c82-dc6122af2a80" providerId="ADAL" clId="{AF45C0A3-21D0-498D-9B2E-333F2111AAEA}" dt="2025-01-21T02:22:30.483" v="8810"/>
        <pc:sldMkLst>
          <pc:docMk/>
          <pc:sldMk cId="1679414176" sldId="2147482528"/>
        </pc:sldMkLst>
        <pc:spChg chg="del">
          <ac:chgData name="Henry Jammes" userId="5f22554b-fd15-4676-8c82-dc6122af2a80" providerId="ADAL" clId="{AF45C0A3-21D0-498D-9B2E-333F2111AAEA}" dt="2025-01-21T02:22:26.617" v="8809" actId="478"/>
          <ac:spMkLst>
            <pc:docMk/>
            <pc:sldMk cId="1679414176" sldId="2147482528"/>
            <ac:spMk id="4" creationId="{64A2C1C6-215D-43EA-DBB7-8A474677B502}"/>
          </ac:spMkLst>
        </pc:spChg>
        <pc:spChg chg="del">
          <ac:chgData name="Henry Jammes" userId="5f22554b-fd15-4676-8c82-dc6122af2a80" providerId="ADAL" clId="{AF45C0A3-21D0-498D-9B2E-333F2111AAEA}" dt="2025-01-21T02:22:26.617" v="8809" actId="478"/>
          <ac:spMkLst>
            <pc:docMk/>
            <pc:sldMk cId="1679414176" sldId="2147482528"/>
            <ac:spMk id="14" creationId="{D48C942D-BE27-552A-BE7E-BE1897A312B3}"/>
          </ac:spMkLst>
        </pc:spChg>
        <pc:spChg chg="del">
          <ac:chgData name="Henry Jammes" userId="5f22554b-fd15-4676-8c82-dc6122af2a80" providerId="ADAL" clId="{AF45C0A3-21D0-498D-9B2E-333F2111AAEA}" dt="2025-01-21T02:22:26.617" v="8809" actId="478"/>
          <ac:spMkLst>
            <pc:docMk/>
            <pc:sldMk cId="1679414176" sldId="2147482528"/>
            <ac:spMk id="15" creationId="{FBF9CAA5-ADB3-4D20-5E31-F4B5AB657144}"/>
          </ac:spMkLst>
        </pc:spChg>
        <pc:spChg chg="del">
          <ac:chgData name="Henry Jammes" userId="5f22554b-fd15-4676-8c82-dc6122af2a80" providerId="ADAL" clId="{AF45C0A3-21D0-498D-9B2E-333F2111AAEA}" dt="2025-01-21T02:22:26.617" v="8809" actId="478"/>
          <ac:spMkLst>
            <pc:docMk/>
            <pc:sldMk cId="1679414176" sldId="2147482528"/>
            <ac:spMk id="17" creationId="{BDEF9AB4-6FEF-A99A-3CB0-5D5A40530596}"/>
          </ac:spMkLst>
        </pc:spChg>
        <pc:spChg chg="del">
          <ac:chgData name="Henry Jammes" userId="5f22554b-fd15-4676-8c82-dc6122af2a80" providerId="ADAL" clId="{AF45C0A3-21D0-498D-9B2E-333F2111AAEA}" dt="2025-01-21T02:22:26.617" v="8809" actId="478"/>
          <ac:spMkLst>
            <pc:docMk/>
            <pc:sldMk cId="1679414176" sldId="2147482528"/>
            <ac:spMk id="18" creationId="{CBF01F47-A16B-3544-A41F-0D349883303A}"/>
          </ac:spMkLst>
        </pc:spChg>
        <pc:spChg chg="del">
          <ac:chgData name="Henry Jammes" userId="5f22554b-fd15-4676-8c82-dc6122af2a80" providerId="ADAL" clId="{AF45C0A3-21D0-498D-9B2E-333F2111AAEA}" dt="2025-01-21T02:22:26.617" v="8809" actId="478"/>
          <ac:spMkLst>
            <pc:docMk/>
            <pc:sldMk cId="1679414176" sldId="2147482528"/>
            <ac:spMk id="19" creationId="{1A72D01C-445D-1BF3-0DD6-488178C58322}"/>
          </ac:spMkLst>
        </pc:spChg>
        <pc:spChg chg="del">
          <ac:chgData name="Henry Jammes" userId="5f22554b-fd15-4676-8c82-dc6122af2a80" providerId="ADAL" clId="{AF45C0A3-21D0-498D-9B2E-333F2111AAEA}" dt="2025-01-21T02:22:26.617" v="8809" actId="478"/>
          <ac:spMkLst>
            <pc:docMk/>
            <pc:sldMk cId="1679414176" sldId="2147482528"/>
            <ac:spMk id="21" creationId="{26D2D78C-C731-8510-9092-DDA0D10067C2}"/>
          </ac:spMkLst>
        </pc:spChg>
        <pc:spChg chg="del">
          <ac:chgData name="Henry Jammes" userId="5f22554b-fd15-4676-8c82-dc6122af2a80" providerId="ADAL" clId="{AF45C0A3-21D0-498D-9B2E-333F2111AAEA}" dt="2025-01-21T02:22:26.617" v="8809" actId="478"/>
          <ac:spMkLst>
            <pc:docMk/>
            <pc:sldMk cId="1679414176" sldId="2147482528"/>
            <ac:spMk id="28" creationId="{FF08AED8-D320-A949-7C03-7F72EDD03A95}"/>
          </ac:spMkLst>
        </pc:spChg>
        <pc:spChg chg="del">
          <ac:chgData name="Henry Jammes" userId="5f22554b-fd15-4676-8c82-dc6122af2a80" providerId="ADAL" clId="{AF45C0A3-21D0-498D-9B2E-333F2111AAEA}" dt="2025-01-21T02:22:26.617" v="8809" actId="478"/>
          <ac:spMkLst>
            <pc:docMk/>
            <pc:sldMk cId="1679414176" sldId="2147482528"/>
            <ac:spMk id="29" creationId="{FBBBCE4B-6BFA-7945-E113-CCE0EA15B6E4}"/>
          </ac:spMkLst>
        </pc:spChg>
        <pc:spChg chg="del">
          <ac:chgData name="Henry Jammes" userId="5f22554b-fd15-4676-8c82-dc6122af2a80" providerId="ADAL" clId="{AF45C0A3-21D0-498D-9B2E-333F2111AAEA}" dt="2025-01-21T02:22:26.617" v="8809" actId="478"/>
          <ac:spMkLst>
            <pc:docMk/>
            <pc:sldMk cId="1679414176" sldId="2147482528"/>
            <ac:spMk id="32" creationId="{D9DCBBF5-8C4C-48A3-A61E-F9D6FF9DB6DE}"/>
          </ac:spMkLst>
        </pc:spChg>
        <pc:spChg chg="mod">
          <ac:chgData name="Henry Jammes" userId="5f22554b-fd15-4676-8c82-dc6122af2a80" providerId="ADAL" clId="{AF45C0A3-21D0-498D-9B2E-333F2111AAEA}" dt="2025-01-21T02:22:30.483" v="8810"/>
          <ac:spMkLst>
            <pc:docMk/>
            <pc:sldMk cId="1679414176" sldId="2147482528"/>
            <ac:spMk id="33" creationId="{3EED985C-778D-3E0C-F845-C627E2CD5034}"/>
          </ac:spMkLst>
        </pc:spChg>
        <pc:spChg chg="mod">
          <ac:chgData name="Henry Jammes" userId="5f22554b-fd15-4676-8c82-dc6122af2a80" providerId="ADAL" clId="{AF45C0A3-21D0-498D-9B2E-333F2111AAEA}" dt="2025-01-21T02:22:30.483" v="8810"/>
          <ac:spMkLst>
            <pc:docMk/>
            <pc:sldMk cId="1679414176" sldId="2147482528"/>
            <ac:spMk id="36" creationId="{A447B688-B208-AC44-4F9B-8B0311F6AA39}"/>
          </ac:spMkLst>
        </pc:spChg>
        <pc:spChg chg="mod">
          <ac:chgData name="Henry Jammes" userId="5f22554b-fd15-4676-8c82-dc6122af2a80" providerId="ADAL" clId="{AF45C0A3-21D0-498D-9B2E-333F2111AAEA}" dt="2025-01-21T02:22:30.483" v="8810"/>
          <ac:spMkLst>
            <pc:docMk/>
            <pc:sldMk cId="1679414176" sldId="2147482528"/>
            <ac:spMk id="39" creationId="{91E7E456-2CEC-9521-063A-E4B0937CF545}"/>
          </ac:spMkLst>
        </pc:spChg>
        <pc:spChg chg="mod">
          <ac:chgData name="Henry Jammes" userId="5f22554b-fd15-4676-8c82-dc6122af2a80" providerId="ADAL" clId="{AF45C0A3-21D0-498D-9B2E-333F2111AAEA}" dt="2025-01-21T02:22:30.483" v="8810"/>
          <ac:spMkLst>
            <pc:docMk/>
            <pc:sldMk cId="1679414176" sldId="2147482528"/>
            <ac:spMk id="42" creationId="{2D6602B4-1477-F24E-B98E-31D75D664A6A}"/>
          </ac:spMkLst>
        </pc:spChg>
        <pc:spChg chg="mod">
          <ac:chgData name="Henry Jammes" userId="5f22554b-fd15-4676-8c82-dc6122af2a80" providerId="ADAL" clId="{AF45C0A3-21D0-498D-9B2E-333F2111AAEA}" dt="2025-01-21T02:22:30.483" v="8810"/>
          <ac:spMkLst>
            <pc:docMk/>
            <pc:sldMk cId="1679414176" sldId="2147482528"/>
            <ac:spMk id="48" creationId="{FE22A449-B2C8-1530-1AF0-39683F4063D0}"/>
          </ac:spMkLst>
        </pc:spChg>
        <pc:spChg chg="mod">
          <ac:chgData name="Henry Jammes" userId="5f22554b-fd15-4676-8c82-dc6122af2a80" providerId="ADAL" clId="{AF45C0A3-21D0-498D-9B2E-333F2111AAEA}" dt="2025-01-21T02:22:30.483" v="8810"/>
          <ac:spMkLst>
            <pc:docMk/>
            <pc:sldMk cId="1679414176" sldId="2147482528"/>
            <ac:spMk id="50" creationId="{9B395F04-5E83-FBD9-D6F4-66CFFDCA425F}"/>
          </ac:spMkLst>
        </pc:spChg>
        <pc:spChg chg="mod">
          <ac:chgData name="Henry Jammes" userId="5f22554b-fd15-4676-8c82-dc6122af2a80" providerId="ADAL" clId="{AF45C0A3-21D0-498D-9B2E-333F2111AAEA}" dt="2025-01-21T02:22:30.483" v="8810"/>
          <ac:spMkLst>
            <pc:docMk/>
            <pc:sldMk cId="1679414176" sldId="2147482528"/>
            <ac:spMk id="55" creationId="{0C079FD9-50D4-D00D-035C-837D41AEA26E}"/>
          </ac:spMkLst>
        </pc:spChg>
        <pc:spChg chg="mod">
          <ac:chgData name="Henry Jammes" userId="5f22554b-fd15-4676-8c82-dc6122af2a80" providerId="ADAL" clId="{AF45C0A3-21D0-498D-9B2E-333F2111AAEA}" dt="2025-01-21T02:22:30.483" v="8810"/>
          <ac:spMkLst>
            <pc:docMk/>
            <pc:sldMk cId="1679414176" sldId="2147482528"/>
            <ac:spMk id="59" creationId="{7857F0E6-0EC9-9C9E-6815-1A12D4240490}"/>
          </ac:spMkLst>
        </pc:spChg>
        <pc:spChg chg="mod">
          <ac:chgData name="Henry Jammes" userId="5f22554b-fd15-4676-8c82-dc6122af2a80" providerId="ADAL" clId="{AF45C0A3-21D0-498D-9B2E-333F2111AAEA}" dt="2025-01-21T02:22:30.483" v="8810"/>
          <ac:spMkLst>
            <pc:docMk/>
            <pc:sldMk cId="1679414176" sldId="2147482528"/>
            <ac:spMk id="61" creationId="{976DF411-EA9C-9932-930D-087CA6F7B199}"/>
          </ac:spMkLst>
        </pc:spChg>
        <pc:spChg chg="mod">
          <ac:chgData name="Henry Jammes" userId="5f22554b-fd15-4676-8c82-dc6122af2a80" providerId="ADAL" clId="{AF45C0A3-21D0-498D-9B2E-333F2111AAEA}" dt="2025-01-21T02:22:30.483" v="8810"/>
          <ac:spMkLst>
            <pc:docMk/>
            <pc:sldMk cId="1679414176" sldId="2147482528"/>
            <ac:spMk id="63" creationId="{4F9D16EB-FF1E-8AB9-67F6-306D73D968F2}"/>
          </ac:spMkLst>
        </pc:spChg>
      </pc:sldChg>
      <pc:sldChg chg="addSp delSp modSp add mod modAnim">
        <pc:chgData name="Henry Jammes" userId="5f22554b-fd15-4676-8c82-dc6122af2a80" providerId="ADAL" clId="{AF45C0A3-21D0-498D-9B2E-333F2111AAEA}" dt="2025-01-21T02:38:27.428" v="9174" actId="108"/>
        <pc:sldMkLst>
          <pc:docMk/>
          <pc:sldMk cId="1905691515" sldId="2147482529"/>
        </pc:sldMkLst>
        <pc:spChg chg="mod">
          <ac:chgData name="Henry Jammes" userId="5f22554b-fd15-4676-8c82-dc6122af2a80" providerId="ADAL" clId="{AF45C0A3-21D0-498D-9B2E-333F2111AAEA}" dt="2025-01-21T02:25:19.191" v="8877" actId="6549"/>
          <ac:spMkLst>
            <pc:docMk/>
            <pc:sldMk cId="1905691515" sldId="2147482529"/>
            <ac:spMk id="5" creationId="{7E38B194-7DFA-A50D-19C7-F356E67ED678}"/>
          </ac:spMkLst>
        </pc:spChg>
        <pc:spChg chg="mod">
          <ac:chgData name="Henry Jammes" userId="5f22554b-fd15-4676-8c82-dc6122af2a80" providerId="ADAL" clId="{AF45C0A3-21D0-498D-9B2E-333F2111AAEA}" dt="2025-01-21T02:25:13.043" v="8874"/>
          <ac:spMkLst>
            <pc:docMk/>
            <pc:sldMk cId="1905691515" sldId="2147482529"/>
            <ac:spMk id="11" creationId="{D4C69036-CB41-A9D6-8C12-FB1C9B577E05}"/>
          </ac:spMkLst>
        </pc:spChg>
        <pc:spChg chg="add mod">
          <ac:chgData name="Henry Jammes" userId="5f22554b-fd15-4676-8c82-dc6122af2a80" providerId="ADAL" clId="{AF45C0A3-21D0-498D-9B2E-333F2111AAEA}" dt="2025-01-21T02:25:13.043" v="8874"/>
          <ac:spMkLst>
            <pc:docMk/>
            <pc:sldMk cId="1905691515" sldId="2147482529"/>
            <ac:spMk id="13" creationId="{78AB2A87-3386-828A-A77C-81CA8FCF1E90}"/>
          </ac:spMkLst>
        </pc:spChg>
        <pc:spChg chg="mod">
          <ac:chgData name="Henry Jammes" userId="5f22554b-fd15-4676-8c82-dc6122af2a80" providerId="ADAL" clId="{AF45C0A3-21D0-498D-9B2E-333F2111AAEA}" dt="2025-01-21T02:25:13.043" v="8874"/>
          <ac:spMkLst>
            <pc:docMk/>
            <pc:sldMk cId="1905691515" sldId="2147482529"/>
            <ac:spMk id="28" creationId="{3496622F-6480-D060-9492-92A68D7FA6FA}"/>
          </ac:spMkLst>
        </pc:spChg>
        <pc:spChg chg="add mod">
          <ac:chgData name="Henry Jammes" userId="5f22554b-fd15-4676-8c82-dc6122af2a80" providerId="ADAL" clId="{AF45C0A3-21D0-498D-9B2E-333F2111AAEA}" dt="2025-01-21T02:25:13.043" v="8874"/>
          <ac:spMkLst>
            <pc:docMk/>
            <pc:sldMk cId="1905691515" sldId="2147482529"/>
            <ac:spMk id="35" creationId="{D3E7BC8F-080B-2927-32D3-DC08F8C72986}"/>
          </ac:spMkLst>
        </pc:spChg>
        <pc:spChg chg="mod">
          <ac:chgData name="Henry Jammes" userId="5f22554b-fd15-4676-8c82-dc6122af2a80" providerId="ADAL" clId="{AF45C0A3-21D0-498D-9B2E-333F2111AAEA}" dt="2025-01-21T02:25:13.043" v="8874"/>
          <ac:spMkLst>
            <pc:docMk/>
            <pc:sldMk cId="1905691515" sldId="2147482529"/>
            <ac:spMk id="44" creationId="{A10A2945-C9B5-DC31-8EBC-4D1BA4C05E0C}"/>
          </ac:spMkLst>
        </pc:spChg>
        <pc:spChg chg="add mod">
          <ac:chgData name="Henry Jammes" userId="5f22554b-fd15-4676-8c82-dc6122af2a80" providerId="ADAL" clId="{AF45C0A3-21D0-498D-9B2E-333F2111AAEA}" dt="2025-01-21T02:25:13.043" v="8874"/>
          <ac:spMkLst>
            <pc:docMk/>
            <pc:sldMk cId="1905691515" sldId="2147482529"/>
            <ac:spMk id="48" creationId="{816CB2E1-50CC-8912-74A4-41B8FCF1209A}"/>
          </ac:spMkLst>
        </pc:spChg>
        <pc:spChg chg="add mod">
          <ac:chgData name="Henry Jammes" userId="5f22554b-fd15-4676-8c82-dc6122af2a80" providerId="ADAL" clId="{AF45C0A3-21D0-498D-9B2E-333F2111AAEA}" dt="2025-01-21T02:25:13.043" v="8874"/>
          <ac:spMkLst>
            <pc:docMk/>
            <pc:sldMk cId="1905691515" sldId="2147482529"/>
            <ac:spMk id="50" creationId="{7AA54312-8F19-3102-EC1D-3E4485C76F26}"/>
          </ac:spMkLst>
        </pc:spChg>
        <pc:spChg chg="add mod">
          <ac:chgData name="Henry Jammes" userId="5f22554b-fd15-4676-8c82-dc6122af2a80" providerId="ADAL" clId="{AF45C0A3-21D0-498D-9B2E-333F2111AAEA}" dt="2025-01-21T02:25:13.043" v="8874"/>
          <ac:spMkLst>
            <pc:docMk/>
            <pc:sldMk cId="1905691515" sldId="2147482529"/>
            <ac:spMk id="55" creationId="{3C62583E-02C0-6DE8-68E1-ABA9AD214166}"/>
          </ac:spMkLst>
        </pc:spChg>
        <pc:spChg chg="add mod">
          <ac:chgData name="Henry Jammes" userId="5f22554b-fd15-4676-8c82-dc6122af2a80" providerId="ADAL" clId="{AF45C0A3-21D0-498D-9B2E-333F2111AAEA}" dt="2025-01-21T02:25:13.043" v="8874"/>
          <ac:spMkLst>
            <pc:docMk/>
            <pc:sldMk cId="1905691515" sldId="2147482529"/>
            <ac:spMk id="56" creationId="{A071BE2E-4071-AABB-A631-507B1403E722}"/>
          </ac:spMkLst>
        </pc:spChg>
        <pc:spChg chg="add mod">
          <ac:chgData name="Henry Jammes" userId="5f22554b-fd15-4676-8c82-dc6122af2a80" providerId="ADAL" clId="{AF45C0A3-21D0-498D-9B2E-333F2111AAEA}" dt="2025-01-21T02:25:13.043" v="8874"/>
          <ac:spMkLst>
            <pc:docMk/>
            <pc:sldMk cId="1905691515" sldId="2147482529"/>
            <ac:spMk id="58" creationId="{1A24F232-3802-4B40-EA07-A58DFCF0AA44}"/>
          </ac:spMkLst>
        </pc:spChg>
        <pc:spChg chg="add mod">
          <ac:chgData name="Henry Jammes" userId="5f22554b-fd15-4676-8c82-dc6122af2a80" providerId="ADAL" clId="{AF45C0A3-21D0-498D-9B2E-333F2111AAEA}" dt="2025-01-21T02:38:27.428" v="9174" actId="108"/>
          <ac:spMkLst>
            <pc:docMk/>
            <pc:sldMk cId="1905691515" sldId="2147482529"/>
            <ac:spMk id="60" creationId="{14D0E06C-BC44-FA91-5F39-D15239625941}"/>
          </ac:spMkLst>
        </pc:spChg>
        <pc:spChg chg="add mod">
          <ac:chgData name="Henry Jammes" userId="5f22554b-fd15-4676-8c82-dc6122af2a80" providerId="ADAL" clId="{AF45C0A3-21D0-498D-9B2E-333F2111AAEA}" dt="2025-01-21T02:25:16.438" v="8876"/>
          <ac:spMkLst>
            <pc:docMk/>
            <pc:sldMk cId="1905691515" sldId="2147482529"/>
            <ac:spMk id="64" creationId="{26E9B410-E0B9-C8F5-3AD2-40750F5A0E3B}"/>
          </ac:spMkLst>
        </pc:spChg>
        <pc:spChg chg="mod">
          <ac:chgData name="Henry Jammes" userId="5f22554b-fd15-4676-8c82-dc6122af2a80" providerId="ADAL" clId="{AF45C0A3-21D0-498D-9B2E-333F2111AAEA}" dt="2025-01-21T02:25:16.438" v="8876"/>
          <ac:spMkLst>
            <pc:docMk/>
            <pc:sldMk cId="1905691515" sldId="2147482529"/>
            <ac:spMk id="71" creationId="{6F18C02C-125E-C805-620B-9211A0B0E171}"/>
          </ac:spMkLst>
        </pc:spChg>
        <pc:spChg chg="add mod">
          <ac:chgData name="Henry Jammes" userId="5f22554b-fd15-4676-8c82-dc6122af2a80" providerId="ADAL" clId="{AF45C0A3-21D0-498D-9B2E-333F2111AAEA}" dt="2025-01-21T02:25:16.438" v="8876"/>
          <ac:spMkLst>
            <pc:docMk/>
            <pc:sldMk cId="1905691515" sldId="2147482529"/>
            <ac:spMk id="73" creationId="{1CE73F00-0880-427E-CD37-093DFA505276}"/>
          </ac:spMkLst>
        </pc:spChg>
        <pc:spChg chg="add mod">
          <ac:chgData name="Henry Jammes" userId="5f22554b-fd15-4676-8c82-dc6122af2a80" providerId="ADAL" clId="{AF45C0A3-21D0-498D-9B2E-333F2111AAEA}" dt="2025-01-21T02:25:16.438" v="8876"/>
          <ac:spMkLst>
            <pc:docMk/>
            <pc:sldMk cId="1905691515" sldId="2147482529"/>
            <ac:spMk id="80" creationId="{6EFB91C1-8568-F2FE-23A2-086616FFBB67}"/>
          </ac:spMkLst>
        </pc:spChg>
        <pc:spChg chg="mod">
          <ac:chgData name="Henry Jammes" userId="5f22554b-fd15-4676-8c82-dc6122af2a80" providerId="ADAL" clId="{AF45C0A3-21D0-498D-9B2E-333F2111AAEA}" dt="2025-01-21T02:25:16.438" v="8876"/>
          <ac:spMkLst>
            <pc:docMk/>
            <pc:sldMk cId="1905691515" sldId="2147482529"/>
            <ac:spMk id="83" creationId="{9E2C15B5-F440-E03E-CE0F-0FDC9F20A58B}"/>
          </ac:spMkLst>
        </pc:spChg>
        <pc:spChg chg="mod">
          <ac:chgData name="Henry Jammes" userId="5f22554b-fd15-4676-8c82-dc6122af2a80" providerId="ADAL" clId="{AF45C0A3-21D0-498D-9B2E-333F2111AAEA}" dt="2025-01-21T02:27:19.931" v="8959" actId="208"/>
          <ac:spMkLst>
            <pc:docMk/>
            <pc:sldMk cId="1905691515" sldId="2147482529"/>
            <ac:spMk id="102" creationId="{89332891-CEBC-B9FE-1978-7D213C27E4E7}"/>
          </ac:spMkLst>
        </pc:spChg>
        <pc:spChg chg="add mod">
          <ac:chgData name="Henry Jammes" userId="5f22554b-fd15-4676-8c82-dc6122af2a80" providerId="ADAL" clId="{AF45C0A3-21D0-498D-9B2E-333F2111AAEA}" dt="2025-01-21T02:26:14.539" v="8943" actId="207"/>
          <ac:spMkLst>
            <pc:docMk/>
            <pc:sldMk cId="1905691515" sldId="2147482529"/>
            <ac:spMk id="103" creationId="{C156DFD1-4195-59A6-6B09-723D107780D9}"/>
          </ac:spMkLst>
        </pc:spChg>
        <pc:spChg chg="mod">
          <ac:chgData name="Henry Jammes" userId="5f22554b-fd15-4676-8c82-dc6122af2a80" providerId="ADAL" clId="{AF45C0A3-21D0-498D-9B2E-333F2111AAEA}" dt="2025-01-21T02:26:18.395" v="8945" actId="207"/>
          <ac:spMkLst>
            <pc:docMk/>
            <pc:sldMk cId="1905691515" sldId="2147482529"/>
            <ac:spMk id="104" creationId="{10B23DB5-3DCE-9ACF-6418-1BCC68279042}"/>
          </ac:spMkLst>
        </pc:spChg>
        <pc:spChg chg="mod">
          <ac:chgData name="Henry Jammes" userId="5f22554b-fd15-4676-8c82-dc6122af2a80" providerId="ADAL" clId="{AF45C0A3-21D0-498D-9B2E-333F2111AAEA}" dt="2025-01-21T02:26:22.681" v="8947" actId="207"/>
          <ac:spMkLst>
            <pc:docMk/>
            <pc:sldMk cId="1905691515" sldId="2147482529"/>
            <ac:spMk id="105" creationId="{34012484-1384-342E-0E9C-9E471AB30E0F}"/>
          </ac:spMkLst>
        </pc:spChg>
        <pc:spChg chg="mod">
          <ac:chgData name="Henry Jammes" userId="5f22554b-fd15-4676-8c82-dc6122af2a80" providerId="ADAL" clId="{AF45C0A3-21D0-498D-9B2E-333F2111AAEA}" dt="2025-01-21T02:27:19.931" v="8959" actId="208"/>
          <ac:spMkLst>
            <pc:docMk/>
            <pc:sldMk cId="1905691515" sldId="2147482529"/>
            <ac:spMk id="106" creationId="{06BFF449-8766-C1AC-8379-315CBF11C4A3}"/>
          </ac:spMkLst>
        </pc:spChg>
        <pc:spChg chg="mod">
          <ac:chgData name="Henry Jammes" userId="5f22554b-fd15-4676-8c82-dc6122af2a80" providerId="ADAL" clId="{AF45C0A3-21D0-498D-9B2E-333F2111AAEA}" dt="2025-01-21T02:27:19.931" v="8959" actId="208"/>
          <ac:spMkLst>
            <pc:docMk/>
            <pc:sldMk cId="1905691515" sldId="2147482529"/>
            <ac:spMk id="107" creationId="{759AD5FC-EF81-AD55-197A-20DDAF291E22}"/>
          </ac:spMkLst>
        </pc:spChg>
        <pc:spChg chg="mod">
          <ac:chgData name="Henry Jammes" userId="5f22554b-fd15-4676-8c82-dc6122af2a80" providerId="ADAL" clId="{AF45C0A3-21D0-498D-9B2E-333F2111AAEA}" dt="2025-01-21T02:27:19.931" v="8959" actId="208"/>
          <ac:spMkLst>
            <pc:docMk/>
            <pc:sldMk cId="1905691515" sldId="2147482529"/>
            <ac:spMk id="108" creationId="{271449E7-AB65-C633-BE61-D8CB2A858CD0}"/>
          </ac:spMkLst>
        </pc:spChg>
        <pc:spChg chg="add mod">
          <ac:chgData name="Henry Jammes" userId="5f22554b-fd15-4676-8c82-dc6122af2a80" providerId="ADAL" clId="{AF45C0A3-21D0-498D-9B2E-333F2111AAEA}" dt="2025-01-21T02:27:06.828" v="8957" actId="207"/>
          <ac:spMkLst>
            <pc:docMk/>
            <pc:sldMk cId="1905691515" sldId="2147482529"/>
            <ac:spMk id="109" creationId="{DE4D4AD8-9F1C-FEC9-8B06-F99CF96D4B08}"/>
          </ac:spMkLst>
        </pc:spChg>
        <pc:spChg chg="mod">
          <ac:chgData name="Henry Jammes" userId="5f22554b-fd15-4676-8c82-dc6122af2a80" providerId="ADAL" clId="{AF45C0A3-21D0-498D-9B2E-333F2111AAEA}" dt="2025-01-21T02:27:19.931" v="8959" actId="208"/>
          <ac:spMkLst>
            <pc:docMk/>
            <pc:sldMk cId="1905691515" sldId="2147482529"/>
            <ac:spMk id="110" creationId="{34598FCF-B395-7CE8-5552-83789E771761}"/>
          </ac:spMkLst>
        </pc:spChg>
        <pc:spChg chg="mod">
          <ac:chgData name="Henry Jammes" userId="5f22554b-fd15-4676-8c82-dc6122af2a80" providerId="ADAL" clId="{AF45C0A3-21D0-498D-9B2E-333F2111AAEA}" dt="2025-01-21T02:27:00.716" v="8954" actId="207"/>
          <ac:spMkLst>
            <pc:docMk/>
            <pc:sldMk cId="1905691515" sldId="2147482529"/>
            <ac:spMk id="111" creationId="{E9C3934E-A445-A316-FD82-FE1DDFDC85AE}"/>
          </ac:spMkLst>
        </pc:spChg>
        <pc:spChg chg="add mod">
          <ac:chgData name="Henry Jammes" userId="5f22554b-fd15-4676-8c82-dc6122af2a80" providerId="ADAL" clId="{AF45C0A3-21D0-498D-9B2E-333F2111AAEA}" dt="2025-01-21T02:27:19.931" v="8959" actId="208"/>
          <ac:spMkLst>
            <pc:docMk/>
            <pc:sldMk cId="1905691515" sldId="2147482529"/>
            <ac:spMk id="112" creationId="{BA6129C1-6932-9A41-E935-1D44BDFC8B38}"/>
          </ac:spMkLst>
        </pc:spChg>
        <pc:spChg chg="add mod">
          <ac:chgData name="Henry Jammes" userId="5f22554b-fd15-4676-8c82-dc6122af2a80" providerId="ADAL" clId="{AF45C0A3-21D0-498D-9B2E-333F2111AAEA}" dt="2025-01-21T02:26:09.945" v="8941" actId="207"/>
          <ac:spMkLst>
            <pc:docMk/>
            <pc:sldMk cId="1905691515" sldId="2147482529"/>
            <ac:spMk id="113" creationId="{F1A69C4F-22E8-E16C-DB5B-308FAF620C3E}"/>
          </ac:spMkLst>
        </pc:spChg>
        <pc:graphicFrameChg chg="del">
          <ac:chgData name="Henry Jammes" userId="5f22554b-fd15-4676-8c82-dc6122af2a80" providerId="ADAL" clId="{AF45C0A3-21D0-498D-9B2E-333F2111AAEA}" dt="2025-01-21T02:25:04.791" v="8873" actId="478"/>
          <ac:graphicFrameMkLst>
            <pc:docMk/>
            <pc:sldMk cId="1905691515" sldId="2147482529"/>
            <ac:graphicFrameMk id="6" creationId="{15B67B23-6EC1-A19A-C9CF-B28033362815}"/>
          </ac:graphicFrameMkLst>
        </pc:graphicFrameChg>
      </pc:sldChg>
      <pc:sldChg chg="addSp delSp modSp new mod modAnim">
        <pc:chgData name="Henry Jammes" userId="5f22554b-fd15-4676-8c82-dc6122af2a80" providerId="ADAL" clId="{AF45C0A3-21D0-498D-9B2E-333F2111AAEA}" dt="2025-01-21T02:37:32.956" v="9165" actId="1037"/>
        <pc:sldMkLst>
          <pc:docMk/>
          <pc:sldMk cId="1476914893" sldId="2147482530"/>
        </pc:sldMkLst>
        <pc:spChg chg="del">
          <ac:chgData name="Henry Jammes" userId="5f22554b-fd15-4676-8c82-dc6122af2a80" providerId="ADAL" clId="{AF45C0A3-21D0-498D-9B2E-333F2111AAEA}" dt="2025-01-21T02:28:21.125" v="8969" actId="478"/>
          <ac:spMkLst>
            <pc:docMk/>
            <pc:sldMk cId="1476914893" sldId="2147482530"/>
            <ac:spMk id="2" creationId="{AECE403F-573A-48EB-DAB7-657108D71C75}"/>
          </ac:spMkLst>
        </pc:spChg>
        <pc:spChg chg="del">
          <ac:chgData name="Henry Jammes" userId="5f22554b-fd15-4676-8c82-dc6122af2a80" providerId="ADAL" clId="{AF45C0A3-21D0-498D-9B2E-333F2111AAEA}" dt="2025-01-21T02:28:21.125" v="8969" actId="478"/>
          <ac:spMkLst>
            <pc:docMk/>
            <pc:sldMk cId="1476914893" sldId="2147482530"/>
            <ac:spMk id="3" creationId="{D293AE69-8F79-2918-CF27-F5195EE3182F}"/>
          </ac:spMkLst>
        </pc:spChg>
        <pc:spChg chg="add mod">
          <ac:chgData name="Henry Jammes" userId="5f22554b-fd15-4676-8c82-dc6122af2a80" providerId="ADAL" clId="{AF45C0A3-21D0-498D-9B2E-333F2111AAEA}" dt="2025-01-21T02:37:32.956" v="9165" actId="1037"/>
          <ac:spMkLst>
            <pc:docMk/>
            <pc:sldMk cId="1476914893" sldId="2147482530"/>
            <ac:spMk id="4" creationId="{4A818D9E-41C1-B3D1-4B6C-87630E2409B3}"/>
          </ac:spMkLst>
        </pc:spChg>
        <pc:spChg chg="add mod">
          <ac:chgData name="Henry Jammes" userId="5f22554b-fd15-4676-8c82-dc6122af2a80" providerId="ADAL" clId="{AF45C0A3-21D0-498D-9B2E-333F2111AAEA}" dt="2025-01-21T02:37:32.956" v="9165" actId="1037"/>
          <ac:spMkLst>
            <pc:docMk/>
            <pc:sldMk cId="1476914893" sldId="2147482530"/>
            <ac:spMk id="8" creationId="{0C6BBD6F-5863-E262-46EE-ACFC475872B5}"/>
          </ac:spMkLst>
        </pc:spChg>
        <pc:picChg chg="add mod">
          <ac:chgData name="Henry Jammes" userId="5f22554b-fd15-4676-8c82-dc6122af2a80" providerId="ADAL" clId="{AF45C0A3-21D0-498D-9B2E-333F2111AAEA}" dt="2025-01-21T02:37:29.172" v="9158" actId="1038"/>
          <ac:picMkLst>
            <pc:docMk/>
            <pc:sldMk cId="1476914893" sldId="2147482530"/>
            <ac:picMk id="5" creationId="{EB1200C3-5344-E3AD-AE6F-BA8C456BCCAF}"/>
          </ac:picMkLst>
        </pc:picChg>
        <pc:picChg chg="add mod">
          <ac:chgData name="Henry Jammes" userId="5f22554b-fd15-4676-8c82-dc6122af2a80" providerId="ADAL" clId="{AF45C0A3-21D0-498D-9B2E-333F2111AAEA}" dt="2025-01-21T02:37:29.172" v="9158" actId="1038"/>
          <ac:picMkLst>
            <pc:docMk/>
            <pc:sldMk cId="1476914893" sldId="2147482530"/>
            <ac:picMk id="6" creationId="{FEC44898-BD3F-03CD-AEB1-CBABC213385C}"/>
          </ac:picMkLst>
        </pc:picChg>
        <pc:picChg chg="add mod">
          <ac:chgData name="Henry Jammes" userId="5f22554b-fd15-4676-8c82-dc6122af2a80" providerId="ADAL" clId="{AF45C0A3-21D0-498D-9B2E-333F2111AAEA}" dt="2025-01-21T02:37:29.172" v="9158" actId="1038"/>
          <ac:picMkLst>
            <pc:docMk/>
            <pc:sldMk cId="1476914893" sldId="2147482530"/>
            <ac:picMk id="7" creationId="{BFA53733-1EE9-AA11-8FC5-A06A150ECD87}"/>
          </ac:picMkLst>
        </pc:picChg>
      </pc:sldChg>
      <pc:sldChg chg="addSp delSp modSp new mod">
        <pc:chgData name="Henry Jammes" userId="5f22554b-fd15-4676-8c82-dc6122af2a80" providerId="ADAL" clId="{AF45C0A3-21D0-498D-9B2E-333F2111AAEA}" dt="2025-01-21T02:38:12.901" v="9173" actId="108"/>
        <pc:sldMkLst>
          <pc:docMk/>
          <pc:sldMk cId="1020502140" sldId="2147482531"/>
        </pc:sldMkLst>
        <pc:spChg chg="del">
          <ac:chgData name="Henry Jammes" userId="5f22554b-fd15-4676-8c82-dc6122af2a80" providerId="ADAL" clId="{AF45C0A3-21D0-498D-9B2E-333F2111AAEA}" dt="2025-01-21T02:29:00.880" v="8977" actId="478"/>
          <ac:spMkLst>
            <pc:docMk/>
            <pc:sldMk cId="1020502140" sldId="2147482531"/>
            <ac:spMk id="2" creationId="{B3CEF3BC-0287-6AA2-F88D-24DF4015D1A5}"/>
          </ac:spMkLst>
        </pc:spChg>
        <pc:spChg chg="del">
          <ac:chgData name="Henry Jammes" userId="5f22554b-fd15-4676-8c82-dc6122af2a80" providerId="ADAL" clId="{AF45C0A3-21D0-498D-9B2E-333F2111AAEA}" dt="2025-01-21T02:29:00.880" v="8977" actId="478"/>
          <ac:spMkLst>
            <pc:docMk/>
            <pc:sldMk cId="1020502140" sldId="2147482531"/>
            <ac:spMk id="3" creationId="{3385FDBD-C16C-5FC2-6ACC-701B79BE5E08}"/>
          </ac:spMkLst>
        </pc:spChg>
        <pc:spChg chg="add mod">
          <ac:chgData name="Henry Jammes" userId="5f22554b-fd15-4676-8c82-dc6122af2a80" providerId="ADAL" clId="{AF45C0A3-21D0-498D-9B2E-333F2111AAEA}" dt="2025-01-21T02:38:12.901" v="9173" actId="108"/>
          <ac:spMkLst>
            <pc:docMk/>
            <pc:sldMk cId="1020502140" sldId="2147482531"/>
            <ac:spMk id="4" creationId="{61BC2A9C-05BE-80DB-E061-1FE872693F56}"/>
          </ac:spMkLst>
        </pc:spChg>
        <pc:picChg chg="add mod">
          <ac:chgData name="Henry Jammes" userId="5f22554b-fd15-4676-8c82-dc6122af2a80" providerId="ADAL" clId="{AF45C0A3-21D0-498D-9B2E-333F2111AAEA}" dt="2025-01-21T02:29:26.348" v="8986"/>
          <ac:picMkLst>
            <pc:docMk/>
            <pc:sldMk cId="1020502140" sldId="2147482531"/>
            <ac:picMk id="5" creationId="{FB76CFEC-7399-C61F-7414-11BDF81964C3}"/>
          </ac:picMkLst>
        </pc:picChg>
      </pc:sldChg>
      <pc:sldChg chg="addSp delSp modSp new mod ord modAnim">
        <pc:chgData name="Henry Jammes" userId="5f22554b-fd15-4676-8c82-dc6122af2a80" providerId="ADAL" clId="{AF45C0A3-21D0-498D-9B2E-333F2111AAEA}" dt="2025-01-21T02:36:57.867" v="9140" actId="404"/>
        <pc:sldMkLst>
          <pc:docMk/>
          <pc:sldMk cId="3294401135" sldId="2147482532"/>
        </pc:sldMkLst>
        <pc:spChg chg="del">
          <ac:chgData name="Henry Jammes" userId="5f22554b-fd15-4676-8c82-dc6122af2a80" providerId="ADAL" clId="{AF45C0A3-21D0-498D-9B2E-333F2111AAEA}" dt="2025-01-21T02:27:50.433" v="8963" actId="478"/>
          <ac:spMkLst>
            <pc:docMk/>
            <pc:sldMk cId="3294401135" sldId="2147482532"/>
            <ac:spMk id="2" creationId="{C8E5ABBD-867B-BC75-5781-3A556F3B0222}"/>
          </ac:spMkLst>
        </pc:spChg>
        <pc:spChg chg="del">
          <ac:chgData name="Henry Jammes" userId="5f22554b-fd15-4676-8c82-dc6122af2a80" providerId="ADAL" clId="{AF45C0A3-21D0-498D-9B2E-333F2111AAEA}" dt="2025-01-21T02:27:50.433" v="8963" actId="478"/>
          <ac:spMkLst>
            <pc:docMk/>
            <pc:sldMk cId="3294401135" sldId="2147482532"/>
            <ac:spMk id="3" creationId="{E2C19912-20E2-3DEF-4FCD-ABC7995F831B}"/>
          </ac:spMkLst>
        </pc:spChg>
        <pc:spChg chg="add mod">
          <ac:chgData name="Henry Jammes" userId="5f22554b-fd15-4676-8c82-dc6122af2a80" providerId="ADAL" clId="{AF45C0A3-21D0-498D-9B2E-333F2111AAEA}" dt="2025-01-21T02:36:57.867" v="9140" actId="404"/>
          <ac:spMkLst>
            <pc:docMk/>
            <pc:sldMk cId="3294401135" sldId="2147482532"/>
            <ac:spMk id="4" creationId="{5BEF2328-FB63-035E-7B70-4E9C7CB5E9BA}"/>
          </ac:spMkLst>
        </pc:spChg>
        <pc:spChg chg="add mod">
          <ac:chgData name="Henry Jammes" userId="5f22554b-fd15-4676-8c82-dc6122af2a80" providerId="ADAL" clId="{AF45C0A3-21D0-498D-9B2E-333F2111AAEA}" dt="2025-01-21T02:30:05.214" v="8993" actId="208"/>
          <ac:spMkLst>
            <pc:docMk/>
            <pc:sldMk cId="3294401135" sldId="2147482532"/>
            <ac:spMk id="7" creationId="{4F4C3263-590E-0A0D-583E-D71B6C20442C}"/>
          </ac:spMkLst>
        </pc:spChg>
        <pc:picChg chg="add mod">
          <ac:chgData name="Henry Jammes" userId="5f22554b-fd15-4676-8c82-dc6122af2a80" providerId="ADAL" clId="{AF45C0A3-21D0-498D-9B2E-333F2111AAEA}" dt="2025-01-21T02:27:57.978" v="8964"/>
          <ac:picMkLst>
            <pc:docMk/>
            <pc:sldMk cId="3294401135" sldId="2147482532"/>
            <ac:picMk id="5" creationId="{ACA60856-67C7-6120-EF68-25DA2DA7AC3C}"/>
          </ac:picMkLst>
        </pc:picChg>
        <pc:picChg chg="add mod">
          <ac:chgData name="Henry Jammes" userId="5f22554b-fd15-4676-8c82-dc6122af2a80" providerId="ADAL" clId="{AF45C0A3-21D0-498D-9B2E-333F2111AAEA}" dt="2025-01-21T02:30:09.365" v="8995" actId="208"/>
          <ac:picMkLst>
            <pc:docMk/>
            <pc:sldMk cId="3294401135" sldId="2147482532"/>
            <ac:picMk id="6" creationId="{4CCF6D53-9C05-D71D-907F-23F70A3A54EB}"/>
          </ac:picMkLst>
        </pc:picChg>
        <pc:cxnChg chg="add mod">
          <ac:chgData name="Henry Jammes" userId="5f22554b-fd15-4676-8c82-dc6122af2a80" providerId="ADAL" clId="{AF45C0A3-21D0-498D-9B2E-333F2111AAEA}" dt="2025-01-21T02:30:07.400" v="8994" actId="208"/>
          <ac:cxnSpMkLst>
            <pc:docMk/>
            <pc:sldMk cId="3294401135" sldId="2147482532"/>
            <ac:cxnSpMk id="8" creationId="{CD12A15F-8455-BC37-8CAE-B558679AB17E}"/>
          </ac:cxnSpMkLst>
        </pc:cxnChg>
      </pc:sldChg>
      <pc:sldChg chg="addSp delSp modSp add mod ord">
        <pc:chgData name="Henry Jammes" userId="5f22554b-fd15-4676-8c82-dc6122af2a80" providerId="ADAL" clId="{AF45C0A3-21D0-498D-9B2E-333F2111AAEA}" dt="2025-01-21T02:37:55.561" v="9169" actId="108"/>
        <pc:sldMkLst>
          <pc:docMk/>
          <pc:sldMk cId="1199564016" sldId="2147482533"/>
        </pc:sldMkLst>
        <pc:spChg chg="del">
          <ac:chgData name="Henry Jammes" userId="5f22554b-fd15-4676-8c82-dc6122af2a80" providerId="ADAL" clId="{AF45C0A3-21D0-498D-9B2E-333F2111AAEA}" dt="2025-01-21T02:29:02.590" v="8978" actId="478"/>
          <ac:spMkLst>
            <pc:docMk/>
            <pc:sldMk cId="1199564016" sldId="2147482533"/>
            <ac:spMk id="2" creationId="{F297190D-8D36-4CE8-7534-D463AC646F4D}"/>
          </ac:spMkLst>
        </pc:spChg>
        <pc:spChg chg="del">
          <ac:chgData name="Henry Jammes" userId="5f22554b-fd15-4676-8c82-dc6122af2a80" providerId="ADAL" clId="{AF45C0A3-21D0-498D-9B2E-333F2111AAEA}" dt="2025-01-21T02:29:02.590" v="8978" actId="478"/>
          <ac:spMkLst>
            <pc:docMk/>
            <pc:sldMk cId="1199564016" sldId="2147482533"/>
            <ac:spMk id="3" creationId="{B658009D-FFAA-8A47-E601-DF5EAA703550}"/>
          </ac:spMkLst>
        </pc:spChg>
        <pc:spChg chg="add mod">
          <ac:chgData name="Henry Jammes" userId="5f22554b-fd15-4676-8c82-dc6122af2a80" providerId="ADAL" clId="{AF45C0A3-21D0-498D-9B2E-333F2111AAEA}" dt="2025-01-21T02:29:07.728" v="8979"/>
          <ac:spMkLst>
            <pc:docMk/>
            <pc:sldMk cId="1199564016" sldId="2147482533"/>
            <ac:spMk id="4" creationId="{B9DA6021-62F3-7AFA-06A5-9FC588F3EE97}"/>
          </ac:spMkLst>
        </pc:spChg>
        <pc:spChg chg="add mod">
          <ac:chgData name="Henry Jammes" userId="5f22554b-fd15-4676-8c82-dc6122af2a80" providerId="ADAL" clId="{AF45C0A3-21D0-498D-9B2E-333F2111AAEA}" dt="2025-01-21T02:37:55.561" v="9169" actId="108"/>
          <ac:spMkLst>
            <pc:docMk/>
            <pc:sldMk cId="1199564016" sldId="2147482533"/>
            <ac:spMk id="6" creationId="{0449ECE7-57FE-67E0-85ED-D6008967D8C3}"/>
          </ac:spMkLst>
        </pc:spChg>
        <pc:picChg chg="add mod">
          <ac:chgData name="Henry Jammes" userId="5f22554b-fd15-4676-8c82-dc6122af2a80" providerId="ADAL" clId="{AF45C0A3-21D0-498D-9B2E-333F2111AAEA}" dt="2025-01-21T02:29:07.728" v="8979"/>
          <ac:picMkLst>
            <pc:docMk/>
            <pc:sldMk cId="1199564016" sldId="2147482533"/>
            <ac:picMk id="5" creationId="{1A4B06FD-8918-9DBE-3093-E881915E47C0}"/>
          </ac:picMkLst>
        </pc:picChg>
        <pc:picChg chg="add mod">
          <ac:chgData name="Henry Jammes" userId="5f22554b-fd15-4676-8c82-dc6122af2a80" providerId="ADAL" clId="{AF45C0A3-21D0-498D-9B2E-333F2111AAEA}" dt="2025-01-21T02:29:09.906" v="8980"/>
          <ac:picMkLst>
            <pc:docMk/>
            <pc:sldMk cId="1199564016" sldId="2147482533"/>
            <ac:picMk id="7" creationId="{323EF099-7CAE-6144-C552-A3A485840481}"/>
          </ac:picMkLst>
        </pc:picChg>
      </pc:sldChg>
      <pc:sldMasterChg chg="delSldLayout modSldLayout">
        <pc:chgData name="Henry Jammes" userId="5f22554b-fd15-4676-8c82-dc6122af2a80" providerId="ADAL" clId="{AF45C0A3-21D0-498D-9B2E-333F2111AAEA}" dt="2025-01-21T00:41:12.968" v="3739" actId="47"/>
        <pc:sldMasterMkLst>
          <pc:docMk/>
          <pc:sldMasterMk cId="816294142" sldId="2147484980"/>
        </pc:sldMasterMkLst>
        <pc:sldLayoutChg chg="modSp mod">
          <pc:chgData name="Henry Jammes" userId="5f22554b-fd15-4676-8c82-dc6122af2a80" providerId="ADAL" clId="{AF45C0A3-21D0-498D-9B2E-333F2111AAEA}" dt="2025-01-20T18:43:34.117" v="1" actId="20577"/>
          <pc:sldLayoutMkLst>
            <pc:docMk/>
            <pc:sldMasterMk cId="816294142" sldId="2147484980"/>
            <pc:sldLayoutMk cId="306819273" sldId="2147484981"/>
          </pc:sldLayoutMkLst>
          <pc:spChg chg="mod">
            <ac:chgData name="Henry Jammes" userId="5f22554b-fd15-4676-8c82-dc6122af2a80" providerId="ADAL" clId="{AF45C0A3-21D0-498D-9B2E-333F2111AAEA}" dt="2025-01-20T18:43:34.117" v="1" actId="20577"/>
            <ac:spMkLst>
              <pc:docMk/>
              <pc:sldMasterMk cId="816294142" sldId="2147484980"/>
              <pc:sldLayoutMk cId="306819273" sldId="2147484981"/>
              <ac:spMk id="14" creationId="{9BA0F039-E998-3713-F6A2-6320E3C08797}"/>
            </ac:spMkLst>
          </pc:spChg>
        </pc:sldLayoutChg>
        <pc:sldLayoutChg chg="del">
          <pc:chgData name="Henry Jammes" userId="5f22554b-fd15-4676-8c82-dc6122af2a80" providerId="ADAL" clId="{AF45C0A3-21D0-498D-9B2E-333F2111AAEA}" dt="2025-01-21T00:41:12.968" v="3739" actId="47"/>
          <pc:sldLayoutMkLst>
            <pc:docMk/>
            <pc:sldMasterMk cId="816294142" sldId="2147484980"/>
            <pc:sldLayoutMk cId="1885184116" sldId="2147485004"/>
          </pc:sldLayoutMkLst>
        </pc:sldLayoutChg>
      </pc:sldMasterChg>
    </pc:docChg>
  </pc:docChgLst>
  <pc:docChgLst>
    <pc:chgData name="Mercedeh Mohaghegh" userId="S::mmohaghegh@microsoft.com::f16249c5-72f5-46cb-acd4-ea86e20cae91" providerId="AD" clId="Web-{C87BC49E-822A-5869-8FB1-B10D9FF3A3EF}"/>
    <pc:docChg chg="sldOrd">
      <pc:chgData name="Mercedeh Mohaghegh" userId="S::mmohaghegh@microsoft.com::f16249c5-72f5-46cb-acd4-ea86e20cae91" providerId="AD" clId="Web-{C87BC49E-822A-5869-8FB1-B10D9FF3A3EF}" dt="2024-07-24T17:04:47.035" v="0"/>
      <pc:docMkLst>
        <pc:docMk/>
      </pc:docMkLst>
      <pc:sldChg chg="ord">
        <pc:chgData name="Mercedeh Mohaghegh" userId="S::mmohaghegh@microsoft.com::f16249c5-72f5-46cb-acd4-ea86e20cae91" providerId="AD" clId="Web-{C87BC49E-822A-5869-8FB1-B10D9FF3A3EF}" dt="2024-07-24T17:04:47.035" v="0"/>
        <pc:sldMkLst>
          <pc:docMk/>
          <pc:sldMk cId="1304563117" sldId="3093"/>
        </pc:sldMkLst>
      </pc:sldChg>
    </pc:docChg>
  </pc:docChgLst>
  <pc:docChgLst>
    <pc:chgData name="Jim Lewallen" userId="S::jameslew@microsoft.com::b7a89f54-243d-4b95-8e4b-129243a5ee99" providerId="AD" clId="Web-{9F353ABF-B2C2-5E1F-7DCC-7E787DAB6E57}"/>
    <pc:docChg chg="mod">
      <pc:chgData name="Jim Lewallen" userId="S::jameslew@microsoft.com::b7a89f54-243d-4b95-8e4b-129243a5ee99" providerId="AD" clId="Web-{9F353ABF-B2C2-5E1F-7DCC-7E787DAB6E57}" dt="2023-10-10T15:37:45.610" v="2"/>
      <pc:docMkLst>
        <pc:docMk/>
      </pc:docMkLst>
      <pc:sldChg chg="addCm">
        <pc:chgData name="Jim Lewallen" userId="S::jameslew@microsoft.com::b7a89f54-243d-4b95-8e4b-129243a5ee99" providerId="AD" clId="Web-{9F353ABF-B2C2-5E1F-7DCC-7E787DAB6E57}" dt="2023-10-10T15:37:45.610" v="2"/>
        <pc:sldMkLst>
          <pc:docMk/>
          <pc:sldMk cId="3937563190" sldId="214747859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7:45.610" v="2"/>
              <pc2:cmMkLst xmlns:pc2="http://schemas.microsoft.com/office/powerpoint/2019/9/main/command">
                <pc:docMk/>
                <pc:sldMk cId="3937563190" sldId="2147478596"/>
                <pc2:cmMk id="{8E4A7E00-C723-4CC5-A9ED-47D60BDF873C}"/>
              </pc2:cmMkLst>
            </pc226:cmChg>
          </p:ext>
        </pc:extLst>
      </pc:sldChg>
      <pc:sldChg chg="addCm">
        <pc:chgData name="Jim Lewallen" userId="S::jameslew@microsoft.com::b7a89f54-243d-4b95-8e4b-129243a5ee99" providerId="AD" clId="Web-{9F353ABF-B2C2-5E1F-7DCC-7E787DAB6E57}" dt="2023-10-10T15:35:14.245" v="1"/>
        <pc:sldMkLst>
          <pc:docMk/>
          <pc:sldMk cId="2048969700" sldId="214747863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5:14.245" v="1"/>
              <pc2:cmMkLst xmlns:pc2="http://schemas.microsoft.com/office/powerpoint/2019/9/main/command">
                <pc:docMk/>
                <pc:sldMk cId="2048969700" sldId="2147478636"/>
                <pc2:cmMk id="{7638A2F7-E2B9-4E52-93BD-381849D213B4}"/>
              </pc2:cmMkLst>
            </pc226:cmChg>
          </p:ext>
        </pc:extLst>
      </pc:sldChg>
    </pc:docChg>
  </pc:docChgLst>
  <pc:docChgLst>
    <pc:chgData name="Abhi Rathna" userId="2a712108-a718-4baf-86a6-9538c6620f5c" providerId="ADAL" clId="{E5D98FEB-9DDB-4D19-A822-6A340E9F0694}"/>
    <pc:docChg chg="sldOrd">
      <pc:chgData name="Abhi Rathna" userId="2a712108-a718-4baf-86a6-9538c6620f5c" providerId="ADAL" clId="{E5D98FEB-9DDB-4D19-A822-6A340E9F0694}" dt="2023-10-10T15:57:06.912" v="0" actId="20578"/>
      <pc:docMkLst>
        <pc:docMk/>
      </pc:docMkLst>
      <pc:sldChg chg="ord">
        <pc:chgData name="Abhi Rathna" userId="2a712108-a718-4baf-86a6-9538c6620f5c" providerId="ADAL" clId="{E5D98FEB-9DDB-4D19-A822-6A340E9F0694}" dt="2023-10-10T15:57:06.912" v="0" actId="20578"/>
        <pc:sldMkLst>
          <pc:docMk/>
          <pc:sldMk cId="2288237846" sldId="2147478584"/>
        </pc:sldMkLst>
      </pc:sldChg>
    </pc:docChg>
  </pc:docChgLst>
  <pc:docChgLst>
    <pc:chgData name="Henry Jammes" userId="5f22554b-fd15-4676-8c82-dc6122af2a80" providerId="ADAL" clId="{4DDFE67E-3346-4537-9945-42D9E6ED630E}"/>
    <pc:docChg chg="undo redo custSel addSld delSld modSld sldOrd modMainMaster addSection modSection">
      <pc:chgData name="Henry Jammes" userId="5f22554b-fd15-4676-8c82-dc6122af2a80" providerId="ADAL" clId="{4DDFE67E-3346-4537-9945-42D9E6ED630E}" dt="2024-05-21T09:57:39.403" v="37992" actId="729"/>
      <pc:docMkLst>
        <pc:docMk/>
      </pc:docMkLst>
      <pc:sldChg chg="addSp delSp modSp mod">
        <pc:chgData name="Henry Jammes" userId="5f22554b-fd15-4676-8c82-dc6122af2a80" providerId="ADAL" clId="{4DDFE67E-3346-4537-9945-42D9E6ED630E}" dt="2024-02-29T12:32:28.061" v="28834" actId="465"/>
        <pc:sldMkLst>
          <pc:docMk/>
          <pc:sldMk cId="1094870920" sldId="10219"/>
        </pc:sldMkLst>
      </pc:sldChg>
      <pc:sldChg chg="addSp delSp modSp mod">
        <pc:chgData name="Henry Jammes" userId="5f22554b-fd15-4676-8c82-dc6122af2a80" providerId="ADAL" clId="{4DDFE67E-3346-4537-9945-42D9E6ED630E}" dt="2024-02-29T11:53:34.690" v="28120" actId="1035"/>
        <pc:sldMkLst>
          <pc:docMk/>
          <pc:sldMk cId="3650881495" sldId="2147477614"/>
        </pc:sldMkLst>
      </pc:sldChg>
      <pc:sldChg chg="modSp mod">
        <pc:chgData name="Henry Jammes" userId="5f22554b-fd15-4676-8c82-dc6122af2a80" providerId="ADAL" clId="{4DDFE67E-3346-4537-9945-42D9E6ED630E}" dt="2024-03-16T10:21:46.185" v="36668" actId="20577"/>
        <pc:sldMkLst>
          <pc:docMk/>
          <pc:sldMk cId="2004031996" sldId="2147478588"/>
        </pc:sldMkLst>
      </pc:sldChg>
      <pc:sldChg chg="modSp mod">
        <pc:chgData name="Henry Jammes" userId="5f22554b-fd15-4676-8c82-dc6122af2a80" providerId="ADAL" clId="{4DDFE67E-3346-4537-9945-42D9E6ED630E}" dt="2024-01-09T01:38:21.778" v="9458" actId="22711"/>
        <pc:sldMkLst>
          <pc:docMk/>
          <pc:sldMk cId="912133152" sldId="2147478593"/>
        </pc:sldMkLst>
      </pc:sldChg>
      <pc:sldChg chg="modSp mod">
        <pc:chgData name="Henry Jammes" userId="5f22554b-fd15-4676-8c82-dc6122af2a80" providerId="ADAL" clId="{4DDFE67E-3346-4537-9945-42D9E6ED630E}" dt="2024-03-05T00:01:32.991" v="31118" actId="1076"/>
        <pc:sldMkLst>
          <pc:docMk/>
          <pc:sldMk cId="810424239" sldId="2147478598"/>
        </pc:sldMkLst>
      </pc:sldChg>
      <pc:sldChg chg="addSp delSp modSp mod">
        <pc:chgData name="Henry Jammes" userId="5f22554b-fd15-4676-8c82-dc6122af2a80" providerId="ADAL" clId="{4DDFE67E-3346-4537-9945-42D9E6ED630E}" dt="2024-01-16T20:17:05.477" v="10815" actId="21"/>
        <pc:sldMkLst>
          <pc:docMk/>
          <pc:sldMk cId="1592496502" sldId="2147478600"/>
        </pc:sldMkLst>
      </pc:sldChg>
      <pc:sldChg chg="modSp mod">
        <pc:chgData name="Henry Jammes" userId="5f22554b-fd15-4676-8c82-dc6122af2a80" providerId="ADAL" clId="{4DDFE67E-3346-4537-9945-42D9E6ED630E}" dt="2024-02-29T12:30:37.268" v="28788" actId="20577"/>
        <pc:sldMkLst>
          <pc:docMk/>
          <pc:sldMk cId="2717696996" sldId="2147478609"/>
        </pc:sldMkLst>
      </pc:sldChg>
      <pc:sldChg chg="modSp mod addCm">
        <pc:chgData name="Henry Jammes" userId="5f22554b-fd15-4676-8c82-dc6122af2a80" providerId="ADAL" clId="{4DDFE67E-3346-4537-9945-42D9E6ED630E}" dt="2024-03-29T15:29:38.560" v="37228"/>
        <pc:sldMkLst>
          <pc:docMk/>
          <pc:sldMk cId="2238225375" sldId="2147478611"/>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DDFE67E-3346-4537-9945-42D9E6ED630E}" dt="2024-03-29T15:29:38.560" v="37228"/>
              <pc2:cmMkLst xmlns:pc2="http://schemas.microsoft.com/office/powerpoint/2019/9/main/command">
                <pc:docMk/>
                <pc:sldMk cId="2238225375" sldId="2147478611"/>
                <pc2:cmMk id="{5F3E5438-9BDC-4D33-8C52-8498FB912C03}"/>
              </pc2:cmMkLst>
            </pc226:cmChg>
          </p:ext>
        </pc:extLst>
      </pc:sldChg>
      <pc:sldChg chg="modSp mod">
        <pc:chgData name="Henry Jammes" userId="5f22554b-fd15-4676-8c82-dc6122af2a80" providerId="ADAL" clId="{4DDFE67E-3346-4537-9945-42D9E6ED630E}" dt="2024-02-29T11:56:23.882" v="28166" actId="20577"/>
        <pc:sldMkLst>
          <pc:docMk/>
          <pc:sldMk cId="1341756735" sldId="2147478625"/>
        </pc:sldMkLst>
      </pc:sldChg>
      <pc:sldChg chg="modSp mod">
        <pc:chgData name="Henry Jammes" userId="5f22554b-fd15-4676-8c82-dc6122af2a80" providerId="ADAL" clId="{4DDFE67E-3346-4537-9945-42D9E6ED630E}" dt="2024-02-29T11:56:33.913" v="28176" actId="20577"/>
        <pc:sldMkLst>
          <pc:docMk/>
          <pc:sldMk cId="3997061785" sldId="2147478645"/>
        </pc:sldMkLst>
      </pc:sldChg>
      <pc:sldChg chg="modSp mod">
        <pc:chgData name="Henry Jammes" userId="5f22554b-fd15-4676-8c82-dc6122af2a80" providerId="ADAL" clId="{4DDFE67E-3346-4537-9945-42D9E6ED630E}" dt="2024-02-29T12:01:18.950" v="28279" actId="20577"/>
        <pc:sldMkLst>
          <pc:docMk/>
          <pc:sldMk cId="4004410795" sldId="2147478647"/>
        </pc:sldMkLst>
      </pc:sldChg>
      <pc:sldChg chg="modSp mod">
        <pc:chgData name="Henry Jammes" userId="5f22554b-fd15-4676-8c82-dc6122af2a80" providerId="ADAL" clId="{4DDFE67E-3346-4537-9945-42D9E6ED630E}" dt="2024-01-08T13:38:15.010" v="5594"/>
        <pc:sldMkLst>
          <pc:docMk/>
          <pc:sldMk cId="4217083223" sldId="2147478651"/>
        </pc:sldMkLst>
      </pc:sldChg>
      <pc:sldChg chg="modSp mod">
        <pc:chgData name="Henry Jammes" userId="5f22554b-fd15-4676-8c82-dc6122af2a80" providerId="ADAL" clId="{4DDFE67E-3346-4537-9945-42D9E6ED630E}" dt="2024-01-08T13:39:31.239" v="5844" actId="6549"/>
        <pc:sldMkLst>
          <pc:docMk/>
          <pc:sldMk cId="3403173400" sldId="2147478652"/>
        </pc:sldMkLst>
      </pc:sldChg>
      <pc:sldChg chg="addSp delSp modSp mod">
        <pc:chgData name="Henry Jammes" userId="5f22554b-fd15-4676-8c82-dc6122af2a80" providerId="ADAL" clId="{4DDFE67E-3346-4537-9945-42D9E6ED630E}" dt="2024-05-06T14:11:43.470" v="37252" actId="478"/>
        <pc:sldMkLst>
          <pc:docMk/>
          <pc:sldMk cId="4244811492" sldId="2147478655"/>
        </pc:sldMkLst>
      </pc:sldChg>
      <pc:sldChg chg="modSp mod">
        <pc:chgData name="Henry Jammes" userId="5f22554b-fd15-4676-8c82-dc6122af2a80" providerId="ADAL" clId="{4DDFE67E-3346-4537-9945-42D9E6ED630E}" dt="2024-01-09T01:37:12.388" v="9456" actId="688"/>
        <pc:sldMkLst>
          <pc:docMk/>
          <pc:sldMk cId="3600318766" sldId="2147478660"/>
        </pc:sldMkLst>
      </pc:sldChg>
      <pc:sldChg chg="modSp mod">
        <pc:chgData name="Henry Jammes" userId="5f22554b-fd15-4676-8c82-dc6122af2a80" providerId="ADAL" clId="{4DDFE67E-3346-4537-9945-42D9E6ED630E}" dt="2024-02-20T01:24:11.740" v="19836" actId="20577"/>
        <pc:sldMkLst>
          <pc:docMk/>
          <pc:sldMk cId="1090506258" sldId="2147478662"/>
        </pc:sldMkLst>
      </pc:sldChg>
      <pc:sldChg chg="modSp mod">
        <pc:chgData name="Henry Jammes" userId="5f22554b-fd15-4676-8c82-dc6122af2a80" providerId="ADAL" clId="{4DDFE67E-3346-4537-9945-42D9E6ED630E}" dt="2024-02-21T15:30:37.730" v="22030" actId="12"/>
        <pc:sldMkLst>
          <pc:docMk/>
          <pc:sldMk cId="1714818578" sldId="2147478670"/>
        </pc:sldMkLst>
      </pc:sldChg>
      <pc:sldChg chg="addSp delSp modSp mod modClrScheme chgLayout">
        <pc:chgData name="Henry Jammes" userId="5f22554b-fd15-4676-8c82-dc6122af2a80" providerId="ADAL" clId="{4DDFE67E-3346-4537-9945-42D9E6ED630E}" dt="2024-03-25T16:58:52.793" v="36792" actId="700"/>
        <pc:sldMkLst>
          <pc:docMk/>
          <pc:sldMk cId="2975100092" sldId="2147478687"/>
        </pc:sldMkLst>
      </pc:sldChg>
      <pc:sldChg chg="addSp delSp modSp mod addCm">
        <pc:chgData name="Henry Jammes" userId="5f22554b-fd15-4676-8c82-dc6122af2a80" providerId="ADAL" clId="{4DDFE67E-3346-4537-9945-42D9E6ED630E}" dt="2024-03-16T10:33:40.758" v="36756" actId="208"/>
        <pc:sldMkLst>
          <pc:docMk/>
          <pc:sldMk cId="856275178" sldId="2147478688"/>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DDFE67E-3346-4537-9945-42D9E6ED630E}" dt="2024-03-08T19:02:31.732" v="36226"/>
              <pc2:cmMkLst xmlns:pc2="http://schemas.microsoft.com/office/powerpoint/2019/9/main/command">
                <pc:docMk/>
                <pc:sldMk cId="856275178" sldId="2147478688"/>
                <pc2:cmMk id="{885AE7A8-B9FD-4990-A1D7-3378AF162F09}"/>
              </pc2:cmMkLst>
            </pc226:cmChg>
          </p:ext>
        </pc:extLst>
      </pc:sldChg>
      <pc:sldChg chg="modSp mod">
        <pc:chgData name="Henry Jammes" userId="5f22554b-fd15-4676-8c82-dc6122af2a80" providerId="ADAL" clId="{4DDFE67E-3346-4537-9945-42D9E6ED630E}" dt="2024-02-29T11:56:09.956" v="28155" actId="20577"/>
        <pc:sldMkLst>
          <pc:docMk/>
          <pc:sldMk cId="2797830831" sldId="2147478689"/>
        </pc:sldMkLst>
      </pc:sldChg>
      <pc:sldChg chg="addSp delSp modSp mod modAnim delCm modCm modNotesTx">
        <pc:chgData name="Henry Jammes" userId="5f22554b-fd15-4676-8c82-dc6122af2a80" providerId="ADAL" clId="{4DDFE67E-3346-4537-9945-42D9E6ED630E}" dt="2024-03-27T11:22:54.901" v="37168" actId="1076"/>
        <pc:sldMkLst>
          <pc:docMk/>
          <pc:sldMk cId="3332018249" sldId="2147478699"/>
        </pc:sldMkLst>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DDFE67E-3346-4537-9945-42D9E6ED630E}" dt="2024-02-29T14:32:04.151" v="29227"/>
              <pc2:cmMkLst xmlns:pc2="http://schemas.microsoft.com/office/powerpoint/2019/9/main/command">
                <pc:docMk/>
                <pc:sldMk cId="3332018249" sldId="2147478699"/>
                <pc2:cmMk id="{AED0F935-1887-4C64-ABC4-DD25DABDFA8C}"/>
              </pc2:cmMkLst>
            </pc226:cmChg>
            <pc226:cmChg xmlns:pc226="http://schemas.microsoft.com/office/powerpoint/2022/06/main/command" chg="del mod modRxn">
              <pc226:chgData name="Henry Jammes" userId="5f22554b-fd15-4676-8c82-dc6122af2a80" providerId="ADAL" clId="{4DDFE67E-3346-4537-9945-42D9E6ED630E}" dt="2024-02-29T11:05:18.340" v="27665"/>
              <pc2:cmMkLst xmlns:pc2="http://schemas.microsoft.com/office/powerpoint/2019/9/main/command">
                <pc:docMk/>
                <pc:sldMk cId="3332018249" sldId="2147478699"/>
                <pc2:cmMk id="{400315BE-267D-484D-8E0C-70A542D47E3D}"/>
              </pc2:cmMkLst>
              <pc226:cmRplyChg chg="add">
                <pc226:chgData name="Henry Jammes" userId="5f22554b-fd15-4676-8c82-dc6122af2a80" providerId="ADAL" clId="{4DDFE67E-3346-4537-9945-42D9E6ED630E}" dt="2024-02-29T10:40:15.417" v="27329"/>
                <pc2:cmRplyMkLst xmlns:pc2="http://schemas.microsoft.com/office/powerpoint/2019/9/main/command">
                  <pc:docMk/>
                  <pc:sldMk cId="3332018249" sldId="2147478699"/>
                  <pc2:cmMk id="{400315BE-267D-484D-8E0C-70A542D47E3D}"/>
                  <pc2:cmRplyMk id="{E2510576-6DDB-4283-A883-F1B59479F19E}"/>
                </pc2:cmRplyMkLst>
              </pc226:cmRplyChg>
            </pc226:cmChg>
            <pc226:cmChg xmlns:pc226="http://schemas.microsoft.com/office/powerpoint/2022/06/main/command" chg="del mod modRxn">
              <pc226:chgData name="Henry Jammes" userId="5f22554b-fd15-4676-8c82-dc6122af2a80" providerId="ADAL" clId="{4DDFE67E-3346-4537-9945-42D9E6ED630E}" dt="2024-02-29T11:05:19.680" v="27666"/>
              <pc2:cmMkLst xmlns:pc2="http://schemas.microsoft.com/office/powerpoint/2019/9/main/command">
                <pc:docMk/>
                <pc:sldMk cId="3332018249" sldId="2147478699"/>
                <pc2:cmMk id="{A805D1E4-2EC4-4715-BD6E-CF5D53CD9B25}"/>
              </pc2:cmMkLst>
              <pc226:cmRplyChg chg="add">
                <pc226:chgData name="Henry Jammes" userId="5f22554b-fd15-4676-8c82-dc6122af2a80" providerId="ADAL" clId="{4DDFE67E-3346-4537-9945-42D9E6ED630E}" dt="2024-02-29T10:40:17.682" v="27330"/>
                <pc2:cmRplyMkLst xmlns:pc2="http://schemas.microsoft.com/office/powerpoint/2019/9/main/command">
                  <pc:docMk/>
                  <pc:sldMk cId="3332018249" sldId="2147478699"/>
                  <pc2:cmMk id="{A805D1E4-2EC4-4715-BD6E-CF5D53CD9B25}"/>
                  <pc2:cmRplyMk id="{E19F6193-9EA8-4128-A8C7-D49892171044}"/>
                </pc2:cmRplyMkLst>
              </pc226:cmRplyChg>
            </pc226:cmChg>
          </p:ext>
        </pc:extLst>
      </pc:sldChg>
      <pc:sldChg chg="addSp delSp modSp mod addCm delCm modCm">
        <pc:chgData name="Henry Jammes" userId="5f22554b-fd15-4676-8c82-dc6122af2a80" providerId="ADAL" clId="{4DDFE67E-3346-4537-9945-42D9E6ED630E}" dt="2024-03-05T01:15:26.207" v="34843"/>
        <pc:sldMkLst>
          <pc:docMk/>
          <pc:sldMk cId="3838520958" sldId="2147478700"/>
        </pc:sldMkLst>
        <pc:extLst>
          <p:ext xmlns:p="http://schemas.openxmlformats.org/presentationml/2006/main" uri="{D6D511B9-2390-475A-947B-AFAB55BFBCF1}">
            <pc226:cmChg xmlns:pc226="http://schemas.microsoft.com/office/powerpoint/2022/06/main/command" chg="add del mod">
              <pc226:chgData name="Henry Jammes" userId="5f22554b-fd15-4676-8c82-dc6122af2a80" providerId="ADAL" clId="{4DDFE67E-3346-4537-9945-42D9E6ED630E}" dt="2024-03-05T01:15:26.207" v="34843"/>
              <pc2:cmMkLst xmlns:pc2="http://schemas.microsoft.com/office/powerpoint/2019/9/main/command">
                <pc:docMk/>
                <pc:sldMk cId="3838520958" sldId="2147478700"/>
                <pc2:cmMk id="{C7AD42B0-FF6C-4236-A41B-B6BCBC816D1A}"/>
              </pc2:cmMkLst>
            </pc226:cmChg>
          </p:ext>
        </pc:extLst>
      </pc:sldChg>
      <pc:sldChg chg="modSp mod">
        <pc:chgData name="Henry Jammes" userId="5f22554b-fd15-4676-8c82-dc6122af2a80" providerId="ADAL" clId="{4DDFE67E-3346-4537-9945-42D9E6ED630E}" dt="2024-03-27T11:24:29.015" v="37227" actId="6549"/>
        <pc:sldMkLst>
          <pc:docMk/>
          <pc:sldMk cId="273431919" sldId="2147478703"/>
        </pc:sldMkLst>
      </pc:sldChg>
      <pc:sldChg chg="addSp delSp modSp add del mod">
        <pc:chgData name="Henry Jammes" userId="5f22554b-fd15-4676-8c82-dc6122af2a80" providerId="ADAL" clId="{4DDFE67E-3346-4537-9945-42D9E6ED630E}" dt="2024-01-05T11:55:51.408" v="446" actId="47"/>
        <pc:sldMkLst>
          <pc:docMk/>
          <pc:sldMk cId="586097172" sldId="2147478704"/>
        </pc:sldMkLst>
      </pc:sldChg>
      <pc:sldChg chg="addSp delSp modSp add mod addCm delCm modCm">
        <pc:chgData name="Henry Jammes" userId="5f22554b-fd15-4676-8c82-dc6122af2a80" providerId="ADAL" clId="{4DDFE67E-3346-4537-9945-42D9E6ED630E}" dt="2024-03-18T14:57:32.537" v="36760"/>
        <pc:sldMkLst>
          <pc:docMk/>
          <pc:sldMk cId="3530680720" sldId="2147478705"/>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DDFE67E-3346-4537-9945-42D9E6ED630E}" dt="2024-01-09T20:53:05.645" v="10604"/>
              <pc2:cmMkLst xmlns:pc2="http://schemas.microsoft.com/office/powerpoint/2019/9/main/command">
                <pc:docMk/>
                <pc:sldMk cId="3530680720" sldId="2147478705"/>
                <pc2:cmMk id="{6791E807-4A24-4058-8AC3-63642F14AC8A}"/>
              </pc2:cmMkLst>
            </pc226:cmChg>
            <pc226:cmChg xmlns:pc226="http://schemas.microsoft.com/office/powerpoint/2022/06/main/command" chg="del">
              <pc226:chgData name="Henry Jammes" userId="5f22554b-fd15-4676-8c82-dc6122af2a80" providerId="ADAL" clId="{4DDFE67E-3346-4537-9945-42D9E6ED630E}" dt="2024-01-09T20:41:50.109" v="10075"/>
              <pc2:cmMkLst xmlns:pc2="http://schemas.microsoft.com/office/powerpoint/2019/9/main/command">
                <pc:docMk/>
                <pc:sldMk cId="3530680720" sldId="2147478705"/>
                <pc2:cmMk id="{1BACE70E-EE66-4CDC-B716-0241E67AC020}"/>
              </pc2:cmMkLst>
            </pc226:cmChg>
            <pc226:cmChg xmlns:pc226="http://schemas.microsoft.com/office/powerpoint/2022/06/main/command" chg="add">
              <pc226:chgData name="Henry Jammes" userId="5f22554b-fd15-4676-8c82-dc6122af2a80" providerId="ADAL" clId="{4DDFE67E-3346-4537-9945-42D9E6ED630E}" dt="2024-03-18T14:57:32.537" v="36760"/>
              <pc2:cmMkLst xmlns:pc2="http://schemas.microsoft.com/office/powerpoint/2019/9/main/command">
                <pc:docMk/>
                <pc:sldMk cId="3530680720" sldId="2147478705"/>
                <pc2:cmMk id="{006CC647-0ED6-4516-82F6-82910BBF8D46}"/>
              </pc2:cmMkLst>
            </pc226:cmChg>
            <pc226:cmChg xmlns:pc226="http://schemas.microsoft.com/office/powerpoint/2022/06/main/command" chg="del">
              <pc226:chgData name="Henry Jammes" userId="5f22554b-fd15-4676-8c82-dc6122af2a80" providerId="ADAL" clId="{4DDFE67E-3346-4537-9945-42D9E6ED630E}" dt="2024-01-09T20:37:28.073" v="9961"/>
              <pc2:cmMkLst xmlns:pc2="http://schemas.microsoft.com/office/powerpoint/2019/9/main/command">
                <pc:docMk/>
                <pc:sldMk cId="3530680720" sldId="2147478705"/>
                <pc2:cmMk id="{CE055853-C64A-425A-AD58-DF974B443A2E}"/>
              </pc2:cmMkLst>
            </pc226:cmChg>
            <pc226:cmChg xmlns:pc226="http://schemas.microsoft.com/office/powerpoint/2022/06/main/command" chg="del">
              <pc226:chgData name="Henry Jammes" userId="5f22554b-fd15-4676-8c82-dc6122af2a80" providerId="ADAL" clId="{4DDFE67E-3346-4537-9945-42D9E6ED630E}" dt="2024-01-09T20:38:01.798" v="9962"/>
              <pc2:cmMkLst xmlns:pc2="http://schemas.microsoft.com/office/powerpoint/2019/9/main/command">
                <pc:docMk/>
                <pc:sldMk cId="3530680720" sldId="2147478705"/>
                <pc2:cmMk id="{403AB876-F882-47B7-97F1-53C6438264F2}"/>
              </pc2:cmMkLst>
            </pc226:cmChg>
            <pc226:cmChg xmlns:pc226="http://schemas.microsoft.com/office/powerpoint/2022/06/main/command" chg="add">
              <pc226:chgData name="Henry Jammes" userId="5f22554b-fd15-4676-8c82-dc6122af2a80" providerId="ADAL" clId="{4DDFE67E-3346-4537-9945-42D9E6ED630E}" dt="2024-03-08T18:55:24.127" v="36225"/>
              <pc2:cmMkLst xmlns:pc2="http://schemas.microsoft.com/office/powerpoint/2019/9/main/command">
                <pc:docMk/>
                <pc:sldMk cId="3530680720" sldId="2147478705"/>
                <pc2:cmMk id="{2C826A79-514D-4697-A153-53227CDA9C5F}"/>
              </pc2:cmMkLst>
            </pc226:cmChg>
            <pc226:cmChg xmlns:pc226="http://schemas.microsoft.com/office/powerpoint/2022/06/main/command" chg="del">
              <pc226:chgData name="Henry Jammes" userId="5f22554b-fd15-4676-8c82-dc6122af2a80" providerId="ADAL" clId="{4DDFE67E-3346-4537-9945-42D9E6ED630E}" dt="2024-01-09T20:41:21.466" v="10074"/>
              <pc2:cmMkLst xmlns:pc2="http://schemas.microsoft.com/office/powerpoint/2019/9/main/command">
                <pc:docMk/>
                <pc:sldMk cId="3530680720" sldId="2147478705"/>
                <pc2:cmMk id="{AD748DBB-E4C3-4F3F-8081-C9A1C1CFA2D3}"/>
              </pc2:cmMkLst>
            </pc226:cmChg>
            <pc226:cmChg xmlns:pc226="http://schemas.microsoft.com/office/powerpoint/2022/06/main/command" chg="del mod modRxn">
              <pc226:chgData name="Henry Jammes" userId="5f22554b-fd15-4676-8c82-dc6122af2a80" providerId="ADAL" clId="{4DDFE67E-3346-4537-9945-42D9E6ED630E}" dt="2024-02-29T11:01:49.126" v="27563"/>
              <pc2:cmMkLst xmlns:pc2="http://schemas.microsoft.com/office/powerpoint/2019/9/main/command">
                <pc:docMk/>
                <pc:sldMk cId="3530680720" sldId="2147478705"/>
                <pc2:cmMk id="{CCABBACD-8411-4ABD-8A3A-51525F1F3A18}"/>
              </pc2:cmMkLst>
            </pc226:cmChg>
          </p:ext>
        </pc:extLst>
      </pc:sldChg>
      <pc:sldChg chg="modSp add del mod">
        <pc:chgData name="Henry Jammes" userId="5f22554b-fd15-4676-8c82-dc6122af2a80" providerId="ADAL" clId="{4DDFE67E-3346-4537-9945-42D9E6ED630E}" dt="2024-01-09T20:34:18.224" v="9743" actId="47"/>
        <pc:sldMkLst>
          <pc:docMk/>
          <pc:sldMk cId="2217672727" sldId="2147478706"/>
        </pc:sldMkLst>
      </pc:sldChg>
      <pc:sldChg chg="addSp delSp modSp add del mod addCm delCm modCm">
        <pc:chgData name="Henry Jammes" userId="5f22554b-fd15-4676-8c82-dc6122af2a80" providerId="ADAL" clId="{4DDFE67E-3346-4537-9945-42D9E6ED630E}" dt="2024-01-08T23:23:18.723" v="6986" actId="47"/>
        <pc:sldMkLst>
          <pc:docMk/>
          <pc:sldMk cId="2866273311" sldId="2147478707"/>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DDFE67E-3346-4537-9945-42D9E6ED630E}" dt="2024-01-08T22:54:16.176" v="5851"/>
              <pc2:cmMkLst xmlns:pc2="http://schemas.microsoft.com/office/powerpoint/2019/9/main/command">
                <pc:docMk/>
                <pc:sldMk cId="2866273311" sldId="2147478707"/>
                <pc2:cmMk id="{92810506-980D-4FFC-8597-178F7DEF0FF4}"/>
              </pc2:cmMkLst>
            </pc226:cmChg>
            <pc226:cmChg xmlns:pc226="http://schemas.microsoft.com/office/powerpoint/2022/06/main/command" chg="del mod">
              <pc226:chgData name="Henry Jammes" userId="5f22554b-fd15-4676-8c82-dc6122af2a80" providerId="ADAL" clId="{4DDFE67E-3346-4537-9945-42D9E6ED630E}" dt="2024-01-08T22:54:13.175" v="5849"/>
              <pc2:cmMkLst xmlns:pc2="http://schemas.microsoft.com/office/powerpoint/2019/9/main/command">
                <pc:docMk/>
                <pc:sldMk cId="2866273311" sldId="2147478707"/>
                <pc2:cmMk id="{7779B80C-4834-4E01-9B7C-E4EDCEB4ECE9}"/>
              </pc2:cmMkLst>
            </pc226:cmChg>
            <pc226:cmChg xmlns:pc226="http://schemas.microsoft.com/office/powerpoint/2022/06/main/command" chg="del">
              <pc226:chgData name="Henry Jammes" userId="5f22554b-fd15-4676-8c82-dc6122af2a80" providerId="ADAL" clId="{4DDFE67E-3346-4537-9945-42D9E6ED630E}" dt="2024-01-08T22:54:11.079" v="5847"/>
              <pc2:cmMkLst xmlns:pc2="http://schemas.microsoft.com/office/powerpoint/2019/9/main/command">
                <pc:docMk/>
                <pc:sldMk cId="2866273311" sldId="2147478707"/>
                <pc2:cmMk id="{AAEE6E11-26AE-4049-BA42-9E80139A608C}"/>
              </pc2:cmMkLst>
            </pc226:cmChg>
            <pc226:cmChg xmlns:pc226="http://schemas.microsoft.com/office/powerpoint/2022/06/main/command" chg="add">
              <pc226:chgData name="Henry Jammes" userId="5f22554b-fd15-4676-8c82-dc6122af2a80" providerId="ADAL" clId="{4DDFE67E-3346-4537-9945-42D9E6ED630E}" dt="2024-01-08T23:19:26.090" v="6919"/>
              <pc2:cmMkLst xmlns:pc2="http://schemas.microsoft.com/office/powerpoint/2019/9/main/command">
                <pc:docMk/>
                <pc:sldMk cId="2866273311" sldId="2147478707"/>
                <pc2:cmMk id="{DFBB451C-A118-4DD9-9F24-1A20671B0C75}"/>
              </pc2:cmMkLst>
            </pc226:cmChg>
            <pc226:cmChg xmlns:pc226="http://schemas.microsoft.com/office/powerpoint/2022/06/main/command" chg="del">
              <pc226:chgData name="Henry Jammes" userId="5f22554b-fd15-4676-8c82-dc6122af2a80" providerId="ADAL" clId="{4DDFE67E-3346-4537-9945-42D9E6ED630E}" dt="2024-01-08T22:54:14.819" v="5850"/>
              <pc2:cmMkLst xmlns:pc2="http://schemas.microsoft.com/office/powerpoint/2019/9/main/command">
                <pc:docMk/>
                <pc:sldMk cId="2866273311" sldId="2147478707"/>
                <pc2:cmMk id="{5C5A5632-7E8E-4B7B-B282-6BC62E054766}"/>
              </pc2:cmMkLst>
            </pc226:cmChg>
            <pc226:cmChg xmlns:pc226="http://schemas.microsoft.com/office/powerpoint/2022/06/main/command" chg="del">
              <pc226:chgData name="Henry Jammes" userId="5f22554b-fd15-4676-8c82-dc6122af2a80" providerId="ADAL" clId="{4DDFE67E-3346-4537-9945-42D9E6ED630E}" dt="2024-01-08T22:54:17.236" v="5852"/>
              <pc2:cmMkLst xmlns:pc2="http://schemas.microsoft.com/office/powerpoint/2019/9/main/command">
                <pc:docMk/>
                <pc:sldMk cId="2866273311" sldId="2147478707"/>
                <pc2:cmMk id="{36AC45A5-EF97-42FA-97B8-BBDF5F54E3AB}"/>
              </pc2:cmMkLst>
            </pc226:cmChg>
          </p:ext>
        </pc:extLst>
      </pc:sldChg>
      <pc:sldChg chg="addSp delSp modSp add mod addCm delCm">
        <pc:chgData name="Henry Jammes" userId="5f22554b-fd15-4676-8c82-dc6122af2a80" providerId="ADAL" clId="{4DDFE67E-3346-4537-9945-42D9E6ED630E}" dt="2024-01-09T20:36:34.896" v="9959" actId="20577"/>
        <pc:sldMkLst>
          <pc:docMk/>
          <pc:sldMk cId="1366042579" sldId="2147478708"/>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DDFE67E-3346-4537-9945-42D9E6ED630E}" dt="2024-01-09T20:33:50.001" v="9739"/>
              <pc2:cmMkLst xmlns:pc2="http://schemas.microsoft.com/office/powerpoint/2019/9/main/command">
                <pc:docMk/>
                <pc:sldMk cId="1366042579" sldId="2147478708"/>
                <pc2:cmMk id="{513DC059-CB2C-4190-9FAC-8B6DAA08DE5F}"/>
              </pc2:cmMkLst>
            </pc226:cmChg>
            <pc226:cmChg xmlns:pc226="http://schemas.microsoft.com/office/powerpoint/2022/06/main/command" chg="add del">
              <pc226:chgData name="Henry Jammes" userId="5f22554b-fd15-4676-8c82-dc6122af2a80" providerId="ADAL" clId="{4DDFE67E-3346-4537-9945-42D9E6ED630E}" dt="2024-01-09T20:33:51.532" v="9740"/>
              <pc2:cmMkLst xmlns:pc2="http://schemas.microsoft.com/office/powerpoint/2019/9/main/command">
                <pc:docMk/>
                <pc:sldMk cId="1366042579" sldId="2147478708"/>
                <pc2:cmMk id="{489EC4B5-E403-496E-9443-23EAC054FCB7}"/>
              </pc2:cmMkLst>
            </pc226:cmChg>
          </p:ext>
        </pc:extLst>
      </pc:sldChg>
      <pc:sldChg chg="addSp delSp modSp add mod addCm delCm">
        <pc:chgData name="Henry Jammes" userId="5f22554b-fd15-4676-8c82-dc6122af2a80" providerId="ADAL" clId="{4DDFE67E-3346-4537-9945-42D9E6ED630E}" dt="2024-03-05T00:02:00.128" v="31129" actId="1035"/>
        <pc:sldMkLst>
          <pc:docMk/>
          <pc:sldMk cId="2762331464" sldId="2147478709"/>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DDFE67E-3346-4537-9945-42D9E6ED630E}" dt="2024-01-09T20:33:56.982" v="9741"/>
              <pc2:cmMkLst xmlns:pc2="http://schemas.microsoft.com/office/powerpoint/2019/9/main/command">
                <pc:docMk/>
                <pc:sldMk cId="2762331464" sldId="2147478709"/>
                <pc2:cmMk id="{04E1449F-D984-412D-BAB7-BE6F9E11F7D8}"/>
              </pc2:cmMkLst>
            </pc226:cmChg>
            <pc226:cmChg xmlns:pc226="http://schemas.microsoft.com/office/powerpoint/2022/06/main/command" chg="add del">
              <pc226:chgData name="Henry Jammes" userId="5f22554b-fd15-4676-8c82-dc6122af2a80" providerId="ADAL" clId="{4DDFE67E-3346-4537-9945-42D9E6ED630E}" dt="2024-01-09T20:33:58.314" v="9742"/>
              <pc2:cmMkLst xmlns:pc2="http://schemas.microsoft.com/office/powerpoint/2019/9/main/command">
                <pc:docMk/>
                <pc:sldMk cId="2762331464" sldId="2147478709"/>
                <pc2:cmMk id="{C73A06F5-1515-4264-B50D-B5B6AF5DE219}"/>
              </pc2:cmMkLst>
            </pc226:cmChg>
          </p:ext>
        </pc:extLst>
      </pc:sldChg>
      <pc:sldChg chg="addSp delSp modSp new mod modShow delCm modCm">
        <pc:chgData name="Henry Jammes" userId="5f22554b-fd15-4676-8c82-dc6122af2a80" providerId="ADAL" clId="{4DDFE67E-3346-4537-9945-42D9E6ED630E}" dt="2024-02-29T11:05:13.569" v="27664"/>
        <pc:sldMkLst>
          <pc:docMk/>
          <pc:sldMk cId="409025745" sldId="2147478710"/>
        </pc:sldMkLst>
        <pc:extLst>
          <p:ext xmlns:p="http://schemas.openxmlformats.org/presentationml/2006/main" uri="{D6D511B9-2390-475A-947B-AFAB55BFBCF1}">
            <pc226:cmChg xmlns:pc226="http://schemas.microsoft.com/office/powerpoint/2022/06/main/command" chg="del mod modRxn">
              <pc226:chgData name="Henry Jammes" userId="5f22554b-fd15-4676-8c82-dc6122af2a80" providerId="ADAL" clId="{4DDFE67E-3346-4537-9945-42D9E6ED630E}" dt="2024-02-29T11:05:13.569" v="27664"/>
              <pc2:cmMkLst xmlns:pc2="http://schemas.microsoft.com/office/powerpoint/2019/9/main/command">
                <pc:docMk/>
                <pc:sldMk cId="409025745" sldId="2147478710"/>
                <pc2:cmMk id="{FFDC7BA2-67DD-4653-BFF9-9E7AAB2B0FE3}"/>
              </pc2:cmMkLst>
              <pc226:cmRplyChg chg="add">
                <pc226:chgData name="Henry Jammes" userId="5f22554b-fd15-4676-8c82-dc6122af2a80" providerId="ADAL" clId="{4DDFE67E-3346-4537-9945-42D9E6ED630E}" dt="2024-02-29T11:05:08.808" v="27662"/>
                <pc2:cmRplyMkLst xmlns:pc2="http://schemas.microsoft.com/office/powerpoint/2019/9/main/command">
                  <pc:docMk/>
                  <pc:sldMk cId="409025745" sldId="2147478710"/>
                  <pc2:cmMk id="{FFDC7BA2-67DD-4653-BFF9-9E7AAB2B0FE3}"/>
                  <pc2:cmRplyMk id="{D613B0B7-5CEF-4C10-A1BD-6B9FFF6447A8}"/>
                </pc2:cmRplyMkLst>
              </pc226:cmRplyChg>
            </pc226:cmChg>
          </p:ext>
        </pc:extLst>
      </pc:sldChg>
      <pc:sldChg chg="addSp delSp modSp new del mod modClrScheme chgLayout">
        <pc:chgData name="Henry Jammes" userId="5f22554b-fd15-4676-8c82-dc6122af2a80" providerId="ADAL" clId="{4DDFE67E-3346-4537-9945-42D9E6ED630E}" dt="2024-01-16T20:16:36.057" v="10810" actId="47"/>
        <pc:sldMkLst>
          <pc:docMk/>
          <pc:sldMk cId="1423793768" sldId="2147478710"/>
        </pc:sldMkLst>
      </pc:sldChg>
      <pc:sldChg chg="addSp delSp modSp new del mod">
        <pc:chgData name="Henry Jammes" userId="5f22554b-fd15-4676-8c82-dc6122af2a80" providerId="ADAL" clId="{4DDFE67E-3346-4537-9945-42D9E6ED630E}" dt="2024-01-16T20:21:22.539" v="10852" actId="47"/>
        <pc:sldMkLst>
          <pc:docMk/>
          <pc:sldMk cId="1454917573" sldId="2147478710"/>
        </pc:sldMkLst>
      </pc:sldChg>
      <pc:sldChg chg="addSp delSp modSp new mod ord modClrScheme modAnim modShow addCm delCm chgLayout">
        <pc:chgData name="Henry Jammes" userId="5f22554b-fd15-4676-8c82-dc6122af2a80" providerId="ADAL" clId="{4DDFE67E-3346-4537-9945-42D9E6ED630E}" dt="2024-03-05T12:43:27.036" v="35997" actId="1036"/>
        <pc:sldMkLst>
          <pc:docMk/>
          <pc:sldMk cId="1434931627" sldId="2147478711"/>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DDFE67E-3346-4537-9945-42D9E6ED630E}" dt="2024-02-22T12:53:42.878" v="23094"/>
              <pc2:cmMkLst xmlns:pc2="http://schemas.microsoft.com/office/powerpoint/2019/9/main/command">
                <pc:docMk/>
                <pc:sldMk cId="1434931627" sldId="2147478711"/>
                <pc2:cmMk id="{F698C8FD-2A24-48EE-B479-0692C862C046}"/>
              </pc2:cmMkLst>
            </pc226:cmChg>
          </p:ext>
        </pc:extLst>
      </pc:sldChg>
      <pc:sldChg chg="modSp new add del mod modShow">
        <pc:chgData name="Henry Jammes" userId="5f22554b-fd15-4676-8c82-dc6122af2a80" providerId="ADAL" clId="{4DDFE67E-3346-4537-9945-42D9E6ED630E}" dt="2024-02-20T01:03:55.368" v="19374" actId="47"/>
        <pc:sldMkLst>
          <pc:docMk/>
          <pc:sldMk cId="1491651321" sldId="2147478712"/>
        </pc:sldMkLst>
      </pc:sldChg>
      <pc:sldChg chg="addSp delSp modSp new mod modClrScheme modAnim modShow addCm delCm modCm chgLayout modNotesTx">
        <pc:chgData name="Henry Jammes" userId="5f22554b-fd15-4676-8c82-dc6122af2a80" providerId="ADAL" clId="{4DDFE67E-3346-4537-9945-42D9E6ED630E}" dt="2024-03-05T12:49:04.826" v="36053"/>
        <pc:sldMkLst>
          <pc:docMk/>
          <pc:sldMk cId="2551739049" sldId="2147478712"/>
        </pc:sldMkLst>
        <pc:extLst>
          <p:ext xmlns:p="http://schemas.openxmlformats.org/presentationml/2006/main" uri="{D6D511B9-2390-475A-947B-AFAB55BFBCF1}">
            <pc226:cmChg xmlns:pc226="http://schemas.microsoft.com/office/powerpoint/2022/06/main/command" chg="add mod">
              <pc226:chgData name="Henry Jammes" userId="5f22554b-fd15-4676-8c82-dc6122af2a80" providerId="ADAL" clId="{4DDFE67E-3346-4537-9945-42D9E6ED630E}" dt="2024-02-22T10:27:37.689" v="22031"/>
              <pc2:cmMkLst xmlns:pc2="http://schemas.microsoft.com/office/powerpoint/2019/9/main/command">
                <pc:docMk/>
                <pc:sldMk cId="2551739049" sldId="2147478712"/>
                <pc2:cmMk id="{990F6F19-CFEC-46D2-9A3B-D097DF565A29}"/>
              </pc2:cmMkLst>
            </pc226:cmChg>
            <pc226:cmChg xmlns:pc226="http://schemas.microsoft.com/office/powerpoint/2022/06/main/command" chg="del mod">
              <pc226:chgData name="Henry Jammes" userId="5f22554b-fd15-4676-8c82-dc6122af2a80" providerId="ADAL" clId="{4DDFE67E-3346-4537-9945-42D9E6ED630E}" dt="2024-02-29T15:56:50.056" v="29714"/>
              <pc2:cmMkLst xmlns:pc2="http://schemas.microsoft.com/office/powerpoint/2019/9/main/command">
                <pc:docMk/>
                <pc:sldMk cId="2551739049" sldId="2147478712"/>
                <pc2:cmMk id="{21B8D454-8EE7-47B4-BFE5-8A39E8A0066A}"/>
              </pc2:cmMkLst>
              <pc226:cmRplyChg chg="add">
                <pc226:chgData name="Henry Jammes" userId="5f22554b-fd15-4676-8c82-dc6122af2a80" providerId="ADAL" clId="{4DDFE67E-3346-4537-9945-42D9E6ED630E}" dt="2024-02-29T14:45:48.866" v="29383"/>
                <pc2:cmRplyMkLst xmlns:pc2="http://schemas.microsoft.com/office/powerpoint/2019/9/main/command">
                  <pc:docMk/>
                  <pc:sldMk cId="2551739049" sldId="2147478712"/>
                  <pc2:cmMk id="{21B8D454-8EE7-47B4-BFE5-8A39E8A0066A}"/>
                  <pc2:cmRplyMk id="{8CD1B7B1-A852-414E-99BD-333C2570547B}"/>
                </pc2:cmRplyMkLst>
              </pc226:cmRplyChg>
            </pc226:cmChg>
            <pc226:cmChg xmlns:pc226="http://schemas.microsoft.com/office/powerpoint/2022/06/main/command" chg="add del">
              <pc226:chgData name="Henry Jammes" userId="5f22554b-fd15-4676-8c82-dc6122af2a80" providerId="ADAL" clId="{4DDFE67E-3346-4537-9945-42D9E6ED630E}" dt="2024-02-28T23:19:19.088" v="27115"/>
              <pc2:cmMkLst xmlns:pc2="http://schemas.microsoft.com/office/powerpoint/2019/9/main/command">
                <pc:docMk/>
                <pc:sldMk cId="2551739049" sldId="2147478712"/>
                <pc2:cmMk id="{16F83465-5041-4A29-A946-9F4E52F6A504}"/>
              </pc2:cmMkLst>
            </pc226:cmChg>
            <pc226:cmChg xmlns:pc226="http://schemas.microsoft.com/office/powerpoint/2022/06/main/command" chg="del mod">
              <pc226:chgData name="Henry Jammes" userId="5f22554b-fd15-4676-8c82-dc6122af2a80" providerId="ADAL" clId="{4DDFE67E-3346-4537-9945-42D9E6ED630E}" dt="2024-02-29T11:00:33.578" v="27549"/>
              <pc2:cmMkLst xmlns:pc2="http://schemas.microsoft.com/office/powerpoint/2019/9/main/command">
                <pc:docMk/>
                <pc:sldMk cId="2551739049" sldId="2147478712"/>
                <pc2:cmMk id="{8B15E165-6712-40FB-8D79-5896A57BB186}"/>
              </pc2:cmMkLst>
              <pc226:cmRplyChg chg="add">
                <pc226:chgData name="Henry Jammes" userId="5f22554b-fd15-4676-8c82-dc6122af2a80" providerId="ADAL" clId="{4DDFE67E-3346-4537-9945-42D9E6ED630E}" dt="2024-02-29T10:58:45.587" v="27545"/>
                <pc2:cmRplyMkLst xmlns:pc2="http://schemas.microsoft.com/office/powerpoint/2019/9/main/command">
                  <pc:docMk/>
                  <pc:sldMk cId="2551739049" sldId="2147478712"/>
                  <pc2:cmMk id="{8B15E165-6712-40FB-8D79-5896A57BB186}"/>
                  <pc2:cmRplyMk id="{0F0B729D-7CDE-4F59-9557-DF19FFEA86DA}"/>
                </pc2:cmRplyMkLst>
              </pc226:cmRplyChg>
            </pc226:cmChg>
            <pc226:cmChg xmlns:pc226="http://schemas.microsoft.com/office/powerpoint/2022/06/main/command" chg="del mod modRxn">
              <pc226:chgData name="Henry Jammes" userId="5f22554b-fd15-4676-8c82-dc6122af2a80" providerId="ADAL" clId="{4DDFE67E-3346-4537-9945-42D9E6ED630E}" dt="2024-02-29T11:00:30.522" v="27548"/>
              <pc2:cmMkLst xmlns:pc2="http://schemas.microsoft.com/office/powerpoint/2019/9/main/command">
                <pc:docMk/>
                <pc:sldMk cId="2551739049" sldId="2147478712"/>
                <pc2:cmMk id="{0C8D1B9E-ED6E-428D-98B9-D20339EA15D9}"/>
              </pc2:cmMkLst>
            </pc226:cmChg>
            <pc226:cmChg xmlns:pc226="http://schemas.microsoft.com/office/powerpoint/2022/06/main/command" chg="mod">
              <pc226:chgData name="Henry Jammes" userId="5f22554b-fd15-4676-8c82-dc6122af2a80" providerId="ADAL" clId="{4DDFE67E-3346-4537-9945-42D9E6ED630E}" dt="2024-02-22T10:29:16.677" v="22035"/>
              <pc2:cmMkLst xmlns:pc2="http://schemas.microsoft.com/office/powerpoint/2019/9/main/command">
                <pc:docMk/>
                <pc:sldMk cId="2551739049" sldId="2147478712"/>
                <pc2:cmMk id="{03543AA3-4AA4-4922-B570-F97A9BD0D461}"/>
              </pc2:cmMkLst>
            </pc226:cmChg>
            <pc226:cmChg xmlns:pc226="http://schemas.microsoft.com/office/powerpoint/2022/06/main/command" chg="mod">
              <pc226:chgData name="Henry Jammes" userId="5f22554b-fd15-4676-8c82-dc6122af2a80" providerId="ADAL" clId="{4DDFE67E-3346-4537-9945-42D9E6ED630E}" dt="2024-02-22T10:29:24.758" v="22036"/>
              <pc2:cmMkLst xmlns:pc2="http://schemas.microsoft.com/office/powerpoint/2019/9/main/command">
                <pc:docMk/>
                <pc:sldMk cId="2551739049" sldId="2147478712"/>
                <pc2:cmMk id="{E98886A8-8970-4058-B950-98F97C6F9E9D}"/>
              </pc2:cmMkLst>
            </pc226:cmChg>
            <pc226:cmChg xmlns:pc226="http://schemas.microsoft.com/office/powerpoint/2022/06/main/command" chg="add del mod">
              <pc226:chgData name="Henry Jammes" userId="5f22554b-fd15-4676-8c82-dc6122af2a80" providerId="ADAL" clId="{4DDFE67E-3346-4537-9945-42D9E6ED630E}" dt="2024-02-28T23:19:08.099" v="27114"/>
              <pc2:cmMkLst xmlns:pc2="http://schemas.microsoft.com/office/powerpoint/2019/9/main/command">
                <pc:docMk/>
                <pc:sldMk cId="2551739049" sldId="2147478712"/>
                <pc2:cmMk id="{A28B39B4-9D6A-441A-886A-22B252DA6B8E}"/>
              </pc2:cmMkLst>
            </pc226:cmChg>
            <pc226:cmChg xmlns:pc226="http://schemas.microsoft.com/office/powerpoint/2022/06/main/command" chg="mod">
              <pc226:chgData name="Henry Jammes" userId="5f22554b-fd15-4676-8c82-dc6122af2a80" providerId="ADAL" clId="{4DDFE67E-3346-4537-9945-42D9E6ED630E}" dt="2024-02-22T10:27:53.874" v="22032"/>
              <pc2:cmMkLst xmlns:pc2="http://schemas.microsoft.com/office/powerpoint/2019/9/main/command">
                <pc:docMk/>
                <pc:sldMk cId="2551739049" sldId="2147478712"/>
                <pc2:cmMk id="{AC5687B7-A82B-46DC-B651-B8A1874E7C7C}"/>
              </pc2:cmMkLst>
            </pc226:cmChg>
            <pc226:cmChg xmlns:pc226="http://schemas.microsoft.com/office/powerpoint/2022/06/main/command" chg="del mod">
              <pc226:chgData name="Henry Jammes" userId="5f22554b-fd15-4676-8c82-dc6122af2a80" providerId="ADAL" clId="{4DDFE67E-3346-4537-9945-42D9E6ED630E}" dt="2024-02-29T11:45:33.137" v="27959"/>
              <pc2:cmMkLst xmlns:pc2="http://schemas.microsoft.com/office/powerpoint/2019/9/main/command">
                <pc:docMk/>
                <pc:sldMk cId="2551739049" sldId="2147478712"/>
                <pc2:cmMk id="{563E00D6-E102-4DC0-BE3A-B0E7D2BAACF1}"/>
              </pc2:cmMkLst>
            </pc226:cmChg>
            <pc226:cmChg xmlns:pc226="http://schemas.microsoft.com/office/powerpoint/2022/06/main/command" chg="del mod">
              <pc226:chgData name="Henry Jammes" userId="5f22554b-fd15-4676-8c82-dc6122af2a80" providerId="ADAL" clId="{4DDFE67E-3346-4537-9945-42D9E6ED630E}" dt="2024-02-29T11:00:15.948" v="27547"/>
              <pc2:cmMkLst xmlns:pc2="http://schemas.microsoft.com/office/powerpoint/2019/9/main/command">
                <pc:docMk/>
                <pc:sldMk cId="2551739049" sldId="2147478712"/>
                <pc2:cmMk id="{BE6599EF-A451-40FF-9B63-605A60249969}"/>
              </pc2:cmMkLst>
            </pc226:cmChg>
            <pc226:cmChg xmlns:pc226="http://schemas.microsoft.com/office/powerpoint/2022/06/main/command" chg="mod">
              <pc226:chgData name="Henry Jammes" userId="5f22554b-fd15-4676-8c82-dc6122af2a80" providerId="ADAL" clId="{4DDFE67E-3346-4537-9945-42D9E6ED630E}" dt="2024-02-22T10:28:03.407" v="22033"/>
              <pc2:cmMkLst xmlns:pc2="http://schemas.microsoft.com/office/powerpoint/2019/9/main/command">
                <pc:docMk/>
                <pc:sldMk cId="2551739049" sldId="2147478712"/>
                <pc2:cmMk id="{172260F1-5C07-456D-A01C-F733D94CEFF1}"/>
              </pc2:cmMkLst>
            </pc226:cmChg>
            <pc226:cmChg xmlns:pc226="http://schemas.microsoft.com/office/powerpoint/2022/06/main/command" chg="mod">
              <pc226:chgData name="Henry Jammes" userId="5f22554b-fd15-4676-8c82-dc6122af2a80" providerId="ADAL" clId="{4DDFE67E-3346-4537-9945-42D9E6ED630E}" dt="2024-02-22T10:28:47.148" v="22034"/>
              <pc2:cmMkLst xmlns:pc2="http://schemas.microsoft.com/office/powerpoint/2019/9/main/command">
                <pc:docMk/>
                <pc:sldMk cId="2551739049" sldId="2147478712"/>
                <pc2:cmMk id="{2619CEF1-5781-4576-9A48-F18264CABB9E}"/>
              </pc2:cmMkLst>
            </pc226:cmChg>
          </p:ext>
        </pc:extLst>
      </pc:sldChg>
      <pc:sldChg chg="modSp new del mod">
        <pc:chgData name="Henry Jammes" userId="5f22554b-fd15-4676-8c82-dc6122af2a80" providerId="ADAL" clId="{4DDFE67E-3346-4537-9945-42D9E6ED630E}" dt="2024-02-22T10:38:37.787" v="22083" actId="47"/>
        <pc:sldMkLst>
          <pc:docMk/>
          <pc:sldMk cId="3235676077" sldId="2147478713"/>
        </pc:sldMkLst>
      </pc:sldChg>
      <pc:sldChg chg="addSp delSp modSp add del mod modShow">
        <pc:chgData name="Henry Jammes" userId="5f22554b-fd15-4676-8c82-dc6122af2a80" providerId="ADAL" clId="{4DDFE67E-3346-4537-9945-42D9E6ED630E}" dt="2024-02-28T17:38:11.399" v="25062" actId="47"/>
        <pc:sldMkLst>
          <pc:docMk/>
          <pc:sldMk cId="289429981" sldId="2147478714"/>
        </pc:sldMkLst>
      </pc:sldChg>
      <pc:sldChg chg="new del">
        <pc:chgData name="Henry Jammes" userId="5f22554b-fd15-4676-8c82-dc6122af2a80" providerId="ADAL" clId="{4DDFE67E-3346-4537-9945-42D9E6ED630E}" dt="2024-02-23T12:18:30.640" v="23280" actId="47"/>
        <pc:sldMkLst>
          <pc:docMk/>
          <pc:sldMk cId="3786193641" sldId="2147478715"/>
        </pc:sldMkLst>
      </pc:sldChg>
      <pc:sldChg chg="addSp delSp modSp new del mod modShow">
        <pc:chgData name="Henry Jammes" userId="5f22554b-fd15-4676-8c82-dc6122af2a80" providerId="ADAL" clId="{4DDFE67E-3346-4537-9945-42D9E6ED630E}" dt="2024-03-05T01:14:37.910" v="34839" actId="2696"/>
        <pc:sldMkLst>
          <pc:docMk/>
          <pc:sldMk cId="2765884270" sldId="2147478716"/>
        </pc:sldMkLst>
      </pc:sldChg>
      <pc:sldChg chg="addSp delSp modSp add mod modClrScheme modShow addCm delCm chgLayout">
        <pc:chgData name="Henry Jammes" userId="5f22554b-fd15-4676-8c82-dc6122af2a80" providerId="ADAL" clId="{4DDFE67E-3346-4537-9945-42D9E6ED630E}" dt="2024-04-18T12:45:05.966" v="37244" actId="20577"/>
        <pc:sldMkLst>
          <pc:docMk/>
          <pc:sldMk cId="586400993" sldId="2147478717"/>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DDFE67E-3346-4537-9945-42D9E6ED630E}" dt="2024-03-05T12:37:40.854" v="35654"/>
              <pc2:cmMkLst xmlns:pc2="http://schemas.microsoft.com/office/powerpoint/2019/9/main/command">
                <pc:docMk/>
                <pc:sldMk cId="586400993" sldId="2147478717"/>
                <pc2:cmMk id="{D64C9C74-B479-4A44-8F15-E43E155B8F50}"/>
              </pc2:cmMkLst>
            </pc226:cmChg>
          </p:ext>
        </pc:extLst>
      </pc:sldChg>
      <pc:sldChg chg="modSp add mod ord">
        <pc:chgData name="Henry Jammes" userId="5f22554b-fd15-4676-8c82-dc6122af2a80" providerId="ADAL" clId="{4DDFE67E-3346-4537-9945-42D9E6ED630E}" dt="2024-02-29T12:31:13.111" v="28813" actId="20577"/>
        <pc:sldMkLst>
          <pc:docMk/>
          <pc:sldMk cId="1946127022" sldId="2147478718"/>
        </pc:sldMkLst>
      </pc:sldChg>
      <pc:sldChg chg="addSp delSp modSp new del mod ord modClrScheme modShow chgLayout">
        <pc:chgData name="Henry Jammes" userId="5f22554b-fd15-4676-8c82-dc6122af2a80" providerId="ADAL" clId="{4DDFE67E-3346-4537-9945-42D9E6ED630E}" dt="2024-03-25T16:59:33.132" v="36813" actId="47"/>
        <pc:sldMkLst>
          <pc:docMk/>
          <pc:sldMk cId="694812902" sldId="2147478719"/>
        </pc:sldMkLst>
      </pc:sldChg>
      <pc:sldChg chg="mod modShow">
        <pc:chgData name="Henry Jammes" userId="5f22554b-fd15-4676-8c82-dc6122af2a80" providerId="ADAL" clId="{4DDFE67E-3346-4537-9945-42D9E6ED630E}" dt="2024-03-16T10:40:24.910" v="36757" actId="729"/>
        <pc:sldMkLst>
          <pc:docMk/>
          <pc:sldMk cId="3903131063" sldId="2147478720"/>
        </pc:sldMkLst>
      </pc:sldChg>
      <pc:sldChg chg="mod modShow">
        <pc:chgData name="Henry Jammes" userId="5f22554b-fd15-4676-8c82-dc6122af2a80" providerId="ADAL" clId="{4DDFE67E-3346-4537-9945-42D9E6ED630E}" dt="2024-03-16T10:40:54.907" v="36759" actId="729"/>
        <pc:sldMkLst>
          <pc:docMk/>
          <pc:sldMk cId="715782720" sldId="2147478721"/>
        </pc:sldMkLst>
      </pc:sldChg>
      <pc:sldChg chg="mod modShow">
        <pc:chgData name="Henry Jammes" userId="5f22554b-fd15-4676-8c82-dc6122af2a80" providerId="ADAL" clId="{4DDFE67E-3346-4537-9945-42D9E6ED630E}" dt="2024-03-16T10:40:43.210" v="36758" actId="729"/>
        <pc:sldMkLst>
          <pc:docMk/>
          <pc:sldMk cId="3151031272" sldId="2147478722"/>
        </pc:sldMkLst>
      </pc:sldChg>
      <pc:sldChg chg="mod modShow">
        <pc:chgData name="Henry Jammes" userId="5f22554b-fd15-4676-8c82-dc6122af2a80" providerId="ADAL" clId="{4DDFE67E-3346-4537-9945-42D9E6ED630E}" dt="2024-03-16T10:40:24.910" v="36757" actId="729"/>
        <pc:sldMkLst>
          <pc:docMk/>
          <pc:sldMk cId="662219847" sldId="2147478723"/>
        </pc:sldMkLst>
      </pc:sldChg>
      <pc:sldChg chg="addSp delSp modSp add mod ord delCm">
        <pc:chgData name="Henry Jammes" userId="5f22554b-fd15-4676-8c82-dc6122af2a80" providerId="ADAL" clId="{4DDFE67E-3346-4537-9945-42D9E6ED630E}" dt="2024-03-25T17:00:23.521" v="36845" actId="1036"/>
        <pc:sldMkLst>
          <pc:docMk/>
          <pc:sldMk cId="3554575231" sldId="2147478724"/>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DDFE67E-3346-4537-9945-42D9E6ED630E}" dt="2024-03-25T16:59:03.304" v="36798"/>
              <pc2:cmMkLst xmlns:pc2="http://schemas.microsoft.com/office/powerpoint/2019/9/main/command">
                <pc:docMk/>
                <pc:sldMk cId="3554575231" sldId="2147478724"/>
                <pc2:cmMk id="{2762CC7C-9502-4894-A125-9CFEBFCF7FF4}"/>
              </pc2:cmMkLst>
            </pc226:cmChg>
          </p:ext>
        </pc:extLst>
      </pc:sldChg>
      <pc:sldChg chg="new del">
        <pc:chgData name="Henry Jammes" userId="5f22554b-fd15-4676-8c82-dc6122af2a80" providerId="ADAL" clId="{4DDFE67E-3346-4537-9945-42D9E6ED630E}" dt="2024-05-06T14:17:19.883" v="37256" actId="47"/>
        <pc:sldMkLst>
          <pc:docMk/>
          <pc:sldMk cId="3225304114" sldId="2147478725"/>
        </pc:sldMkLst>
      </pc:sldChg>
      <pc:sldChg chg="modSp new mod modShow">
        <pc:chgData name="Henry Jammes" userId="5f22554b-fd15-4676-8c82-dc6122af2a80" providerId="ADAL" clId="{4DDFE67E-3346-4537-9945-42D9E6ED630E}" dt="2024-05-06T17:14:13.536" v="37794" actId="1076"/>
        <pc:sldMkLst>
          <pc:docMk/>
          <pc:sldMk cId="2714755503" sldId="2147478726"/>
        </pc:sldMkLst>
      </pc:sldChg>
      <pc:sldChg chg="addSp delSp modSp new mod modClrScheme modShow chgLayout">
        <pc:chgData name="Henry Jammes" userId="5f22554b-fd15-4676-8c82-dc6122af2a80" providerId="ADAL" clId="{4DDFE67E-3346-4537-9945-42D9E6ED630E}" dt="2024-05-06T14:46:15.109" v="37776" actId="20577"/>
        <pc:sldMkLst>
          <pc:docMk/>
          <pc:sldMk cId="569166781" sldId="2147478727"/>
        </pc:sldMkLst>
      </pc:sldChg>
      <pc:sldChg chg="addSp delSp modSp add mod">
        <pc:chgData name="Henry Jammes" userId="5f22554b-fd15-4676-8c82-dc6122af2a80" providerId="ADAL" clId="{4DDFE67E-3346-4537-9945-42D9E6ED630E}" dt="2024-05-06T17:18:16.344" v="37920" actId="14734"/>
        <pc:sldMkLst>
          <pc:docMk/>
          <pc:sldMk cId="4232734572" sldId="2147478728"/>
        </pc:sldMkLst>
      </pc:sldChg>
      <pc:sldChg chg="addSp delSp modSp new mod modClrScheme modShow chgLayout">
        <pc:chgData name="Henry Jammes" userId="5f22554b-fd15-4676-8c82-dc6122af2a80" providerId="ADAL" clId="{4DDFE67E-3346-4537-9945-42D9E6ED630E}" dt="2024-05-21T09:57:39.403" v="37992" actId="729"/>
        <pc:sldMkLst>
          <pc:docMk/>
          <pc:sldMk cId="1073394411" sldId="2147478729"/>
        </pc:sldMkLst>
      </pc:sldChg>
      <pc:sldMasterChg chg="modSldLayout">
        <pc:chgData name="Henry Jammes" userId="5f22554b-fd15-4676-8c82-dc6122af2a80" providerId="ADAL" clId="{4DDFE67E-3346-4537-9945-42D9E6ED630E}" dt="2024-03-05T17:00:12.655" v="36168" actId="20577"/>
        <pc:sldMasterMkLst>
          <pc:docMk/>
          <pc:sldMasterMk cId="816294142" sldId="2147484980"/>
        </pc:sldMasterMkLst>
        <pc:sldLayoutChg chg="modSp mod">
          <pc:chgData name="Henry Jammes" userId="5f22554b-fd15-4676-8c82-dc6122af2a80" providerId="ADAL" clId="{4DDFE67E-3346-4537-9945-42D9E6ED630E}" dt="2024-03-05T17:00:12.655" v="36168" actId="20577"/>
          <pc:sldLayoutMkLst>
            <pc:docMk/>
            <pc:sldMasterMk cId="816294142" sldId="2147484980"/>
            <pc:sldLayoutMk cId="306819273" sldId="2147484981"/>
          </pc:sldLayoutMkLst>
        </pc:sldLayoutChg>
      </pc:sldMasterChg>
    </pc:docChg>
  </pc:docChgLst>
  <pc:docChgLst>
    <pc:chgData name="Henry Jammes" userId="5f22554b-fd15-4676-8c82-dc6122af2a80" providerId="ADAL" clId="{E7AC7768-075A-4EC8-B7B4-2C4F52438FBB}"/>
    <pc:docChg chg="undo custSel addSld modSld modSection">
      <pc:chgData name="Henry Jammes" userId="5f22554b-fd15-4676-8c82-dc6122af2a80" providerId="ADAL" clId="{E7AC7768-075A-4EC8-B7B4-2C4F52438FBB}" dt="2023-02-28T15:28:03.296" v="716" actId="14100"/>
      <pc:docMkLst>
        <pc:docMk/>
      </pc:docMkLst>
      <pc:sldChg chg="delSp modSp new mod">
        <pc:chgData name="Henry Jammes" userId="5f22554b-fd15-4676-8c82-dc6122af2a80" providerId="ADAL" clId="{E7AC7768-075A-4EC8-B7B4-2C4F52438FBB}" dt="2023-02-28T15:28:03.296" v="716" actId="14100"/>
        <pc:sldMkLst>
          <pc:docMk/>
          <pc:sldMk cId="2139863986" sldId="2076138197"/>
        </pc:sldMkLst>
      </pc:sldChg>
    </pc:docChg>
  </pc:docChgLst>
  <pc:docChgLst>
    <pc:chgData name="Remi Dyon" userId="S::remidyon@microsoft.com::65c0f062-4db9-4dde-9d0f-4aac0d54c13f" providerId="AD" clId="Web-{7C91D1AA-EADE-1525-F02B-6BB1AD984468}"/>
    <pc:docChg chg="modSld">
      <pc:chgData name="Remi Dyon" userId="S::remidyon@microsoft.com::65c0f062-4db9-4dde-9d0f-4aac0d54c13f" providerId="AD" clId="Web-{7C91D1AA-EADE-1525-F02B-6BB1AD984468}" dt="2024-10-14T21:14:20.729" v="2" actId="20577"/>
      <pc:docMkLst>
        <pc:docMk/>
      </pc:docMkLst>
      <pc:sldChg chg="modSp">
        <pc:chgData name="Remi Dyon" userId="S::remidyon@microsoft.com::65c0f062-4db9-4dde-9d0f-4aac0d54c13f" providerId="AD" clId="Web-{7C91D1AA-EADE-1525-F02B-6BB1AD984468}" dt="2024-10-14T21:14:20.729" v="2" actId="20577"/>
        <pc:sldMkLst>
          <pc:docMk/>
          <pc:sldMk cId="273431919" sldId="2147478703"/>
        </pc:sldMkLst>
      </pc:sldChg>
    </pc:docChg>
  </pc:docChgLst>
  <pc:docChgLst>
    <pc:chgData name="Henry Jammes" userId="5f22554b-fd15-4676-8c82-dc6122af2a80" providerId="ADAL" clId="{A3A6ABF9-8563-404A-BEC3-1E0B3CC340AC}"/>
    <pc:docChg chg="undo redo custSel addSld delSld modSld sldOrd modMainMaster addSection modSection">
      <pc:chgData name="Henry Jammes" userId="5f22554b-fd15-4676-8c82-dc6122af2a80" providerId="ADAL" clId="{A3A6ABF9-8563-404A-BEC3-1E0B3CC340AC}" dt="2023-09-28T17:46:14.183" v="51153" actId="20577"/>
      <pc:docMkLst>
        <pc:docMk/>
      </pc:docMkLst>
      <pc:sldChg chg="modSp mod">
        <pc:chgData name="Henry Jammes" userId="5f22554b-fd15-4676-8c82-dc6122af2a80" providerId="ADAL" clId="{A3A6ABF9-8563-404A-BEC3-1E0B3CC340AC}" dt="2023-08-11T14:39:48.567" v="1842" actId="1076"/>
        <pc:sldMkLst>
          <pc:docMk/>
          <pc:sldMk cId="2567493441" sldId="3087"/>
        </pc:sldMkLst>
      </pc:sldChg>
      <pc:sldChg chg="addSp modSp mod ord">
        <pc:chgData name="Henry Jammes" userId="5f22554b-fd15-4676-8c82-dc6122af2a80" providerId="ADAL" clId="{A3A6ABF9-8563-404A-BEC3-1E0B3CC340AC}" dt="2023-09-08T01:31:45.199" v="40057"/>
        <pc:sldMkLst>
          <pc:docMk/>
          <pc:sldMk cId="1304563117" sldId="3093"/>
        </pc:sldMkLst>
      </pc:sldChg>
      <pc:sldChg chg="addSp modSp mod delCm">
        <pc:chgData name="Henry Jammes" userId="5f22554b-fd15-4676-8c82-dc6122af2a80" providerId="ADAL" clId="{A3A6ABF9-8563-404A-BEC3-1E0B3CC340AC}" dt="2023-09-28T17:46:14.183" v="51153" actId="20577"/>
        <pc:sldMkLst>
          <pc:docMk/>
          <pc:sldMk cId="1094870920" sldId="10219"/>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8-15T19:19:57.582" v="11303"/>
              <pc2:cmMkLst xmlns:pc2="http://schemas.microsoft.com/office/powerpoint/2019/9/main/command">
                <pc:docMk/>
                <pc:sldMk cId="1094870920" sldId="10219"/>
                <pc2:cmMk id="{15A3EB28-D31B-40E3-901D-7EEC885CA5CA}"/>
              </pc2:cmMkLst>
            </pc226:cmChg>
            <pc226:cmChg xmlns:pc226="http://schemas.microsoft.com/office/powerpoint/2022/06/main/command" chg="del">
              <pc226:chgData name="Henry Jammes" userId="5f22554b-fd15-4676-8c82-dc6122af2a80" providerId="ADAL" clId="{A3A6ABF9-8563-404A-BEC3-1E0B3CC340AC}" dt="2023-08-15T19:23:48.212" v="11312"/>
              <pc2:cmMkLst xmlns:pc2="http://schemas.microsoft.com/office/powerpoint/2019/9/main/command">
                <pc:docMk/>
                <pc:sldMk cId="1094870920" sldId="10219"/>
                <pc2:cmMk id="{7DC81362-0E6C-448C-A6C4-7FD307EDE6B3}"/>
              </pc2:cmMkLst>
            </pc226:cmChg>
            <pc226:cmChg xmlns:pc226="http://schemas.microsoft.com/office/powerpoint/2022/06/main/command" chg="del">
              <pc226:chgData name="Henry Jammes" userId="5f22554b-fd15-4676-8c82-dc6122af2a80" providerId="ADAL" clId="{A3A6ABF9-8563-404A-BEC3-1E0B3CC340AC}" dt="2023-08-15T19:21:31.396" v="11308"/>
              <pc2:cmMkLst xmlns:pc2="http://schemas.microsoft.com/office/powerpoint/2019/9/main/command">
                <pc:docMk/>
                <pc:sldMk cId="1094870920" sldId="10219"/>
                <pc2:cmMk id="{7BFF1C8A-CCF3-4D70-96BC-2138584E79F8}"/>
              </pc2:cmMkLst>
            </pc226:cmChg>
            <pc226:cmChg xmlns:pc226="http://schemas.microsoft.com/office/powerpoint/2022/06/main/command" chg="del">
              <pc226:chgData name="Henry Jammes" userId="5f22554b-fd15-4676-8c82-dc6122af2a80" providerId="ADAL" clId="{A3A6ABF9-8563-404A-BEC3-1E0B3CC340AC}" dt="2023-08-15T19:20:01.644" v="11304"/>
              <pc2:cmMkLst xmlns:pc2="http://schemas.microsoft.com/office/powerpoint/2019/9/main/command">
                <pc:docMk/>
                <pc:sldMk cId="1094870920" sldId="10219"/>
                <pc2:cmMk id="{F674DABB-92C0-48CE-A189-33B6FA0A67C5}"/>
              </pc2:cmMkLst>
            </pc226:cmChg>
            <pc226:cmChg xmlns:pc226="http://schemas.microsoft.com/office/powerpoint/2022/06/main/command" chg="del">
              <pc226:chgData name="Henry Jammes" userId="5f22554b-fd15-4676-8c82-dc6122af2a80" providerId="ADAL" clId="{A3A6ABF9-8563-404A-BEC3-1E0B3CC340AC}" dt="2023-08-15T19:22:21.829" v="11310"/>
              <pc2:cmMkLst xmlns:pc2="http://schemas.microsoft.com/office/powerpoint/2019/9/main/command">
                <pc:docMk/>
                <pc:sldMk cId="1094870920" sldId="10219"/>
                <pc2:cmMk id="{B67304E4-8D4D-4090-82FE-2BE744AADDC2}"/>
              </pc2:cmMkLst>
            </pc226:cmChg>
          </p:ext>
        </pc:extLst>
      </pc:sldChg>
      <pc:sldChg chg="delSp modSp mod">
        <pc:chgData name="Henry Jammes" userId="5f22554b-fd15-4676-8c82-dc6122af2a80" providerId="ADAL" clId="{A3A6ABF9-8563-404A-BEC3-1E0B3CC340AC}" dt="2023-08-11T18:24:34.674" v="6927" actId="6549"/>
        <pc:sldMkLst>
          <pc:docMk/>
          <pc:sldMk cId="3650881495" sldId="2147477614"/>
        </pc:sldMkLst>
      </pc:sldChg>
      <pc:sldChg chg="addSp delSp modSp mod">
        <pc:chgData name="Henry Jammes" userId="5f22554b-fd15-4676-8c82-dc6122af2a80" providerId="ADAL" clId="{A3A6ABF9-8563-404A-BEC3-1E0B3CC340AC}" dt="2023-09-28T17:45:45.297" v="51138" actId="20577"/>
        <pc:sldMkLst>
          <pc:docMk/>
          <pc:sldMk cId="2288237846" sldId="2147478584"/>
        </pc:sldMkLst>
      </pc:sldChg>
      <pc:sldChg chg="addSp modSp mod modCm">
        <pc:chgData name="Henry Jammes" userId="5f22554b-fd15-4676-8c82-dc6122af2a80" providerId="ADAL" clId="{A3A6ABF9-8563-404A-BEC3-1E0B3CC340AC}" dt="2023-09-08T21:31:30.741" v="45292" actId="6549"/>
        <pc:sldMkLst>
          <pc:docMk/>
          <pc:sldMk cId="2004031996" sldId="2147478588"/>
        </pc:sldMkLst>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21:31:30.741" v="45292" actId="6549"/>
              <pc2:cmMkLst xmlns:pc2="http://schemas.microsoft.com/office/powerpoint/2019/9/main/command">
                <pc:docMk/>
                <pc:sldMk cId="2004031996" sldId="2147478588"/>
                <pc2:cmMk id="{FF874F5F-499C-4010-A81B-2B0BB5D72280}"/>
              </pc2:cmMkLst>
            </pc226:cmChg>
          </p:ext>
        </pc:extLst>
      </pc:sldChg>
      <pc:sldChg chg="addSp delSp modSp mod">
        <pc:chgData name="Henry Jammes" userId="5f22554b-fd15-4676-8c82-dc6122af2a80" providerId="ADAL" clId="{A3A6ABF9-8563-404A-BEC3-1E0B3CC340AC}" dt="2023-09-04T21:49:13.344" v="30519" actId="14734"/>
        <pc:sldMkLst>
          <pc:docMk/>
          <pc:sldMk cId="2492724694" sldId="2147478590"/>
        </pc:sldMkLst>
      </pc:sldChg>
      <pc:sldChg chg="addSp delSp modSp mod">
        <pc:chgData name="Henry Jammes" userId="5f22554b-fd15-4676-8c82-dc6122af2a80" providerId="ADAL" clId="{A3A6ABF9-8563-404A-BEC3-1E0B3CC340AC}" dt="2023-09-05T00:22:01.880" v="36227" actId="1367"/>
        <pc:sldMkLst>
          <pc:docMk/>
          <pc:sldMk cId="1292472812" sldId="2147478591"/>
        </pc:sldMkLst>
      </pc:sldChg>
      <pc:sldChg chg="addSp delSp modSp mod">
        <pc:chgData name="Henry Jammes" userId="5f22554b-fd15-4676-8c82-dc6122af2a80" providerId="ADAL" clId="{A3A6ABF9-8563-404A-BEC3-1E0B3CC340AC}" dt="2023-08-11T15:26:13.025" v="4573" actId="108"/>
        <pc:sldMkLst>
          <pc:docMk/>
          <pc:sldMk cId="1128778430" sldId="2147478592"/>
        </pc:sldMkLst>
      </pc:sldChg>
      <pc:sldChg chg="addSp delSp modSp mod">
        <pc:chgData name="Henry Jammes" userId="5f22554b-fd15-4676-8c82-dc6122af2a80" providerId="ADAL" clId="{A3A6ABF9-8563-404A-BEC3-1E0B3CC340AC}" dt="2023-08-21T15:55:55.593" v="11554" actId="478"/>
        <pc:sldMkLst>
          <pc:docMk/>
          <pc:sldMk cId="912133152" sldId="2147478593"/>
        </pc:sldMkLst>
      </pc:sldChg>
      <pc:sldChg chg="addSp delSp modSp mod">
        <pc:chgData name="Henry Jammes" userId="5f22554b-fd15-4676-8c82-dc6122af2a80" providerId="ADAL" clId="{A3A6ABF9-8563-404A-BEC3-1E0B3CC340AC}" dt="2023-08-31T22:31:16.602" v="11563" actId="207"/>
        <pc:sldMkLst>
          <pc:docMk/>
          <pc:sldMk cId="76006162" sldId="2147478594"/>
        </pc:sldMkLst>
      </pc:sldChg>
      <pc:sldChg chg="addSp delSp modSp mod ord delAnim modAnim">
        <pc:chgData name="Henry Jammes" userId="5f22554b-fd15-4676-8c82-dc6122af2a80" providerId="ADAL" clId="{A3A6ABF9-8563-404A-BEC3-1E0B3CC340AC}" dt="2023-09-08T01:32:46.928" v="40061"/>
        <pc:sldMkLst>
          <pc:docMk/>
          <pc:sldMk cId="810424239" sldId="2147478598"/>
        </pc:sldMkLst>
      </pc:sldChg>
      <pc:sldChg chg="addSp delSp modSp mod">
        <pc:chgData name="Henry Jammes" userId="5f22554b-fd15-4676-8c82-dc6122af2a80" providerId="ADAL" clId="{A3A6ABF9-8563-404A-BEC3-1E0B3CC340AC}" dt="2023-09-08T21:29:21.451" v="45216" actId="6549"/>
        <pc:sldMkLst>
          <pc:docMk/>
          <pc:sldMk cId="1101019302" sldId="2147478601"/>
        </pc:sldMkLst>
      </pc:sldChg>
      <pc:sldChg chg="del">
        <pc:chgData name="Henry Jammes" userId="5f22554b-fd15-4676-8c82-dc6122af2a80" providerId="ADAL" clId="{A3A6ABF9-8563-404A-BEC3-1E0B3CC340AC}" dt="2023-07-24T21:00:49.959" v="1" actId="47"/>
        <pc:sldMkLst>
          <pc:docMk/>
          <pc:sldMk cId="894588597" sldId="2147478603"/>
        </pc:sldMkLst>
      </pc:sldChg>
      <pc:sldChg chg="del">
        <pc:chgData name="Henry Jammes" userId="5f22554b-fd15-4676-8c82-dc6122af2a80" providerId="ADAL" clId="{A3A6ABF9-8563-404A-BEC3-1E0B3CC340AC}" dt="2023-07-24T21:00:49.959" v="1" actId="47"/>
        <pc:sldMkLst>
          <pc:docMk/>
          <pc:sldMk cId="2270400066" sldId="2147478605"/>
        </pc:sldMkLst>
      </pc:sldChg>
      <pc:sldChg chg="modSp mod">
        <pc:chgData name="Henry Jammes" userId="5f22554b-fd15-4676-8c82-dc6122af2a80" providerId="ADAL" clId="{A3A6ABF9-8563-404A-BEC3-1E0B3CC340AC}" dt="2023-09-08T21:32:29.707" v="45331" actId="20577"/>
        <pc:sldMkLst>
          <pc:docMk/>
          <pc:sldMk cId="3137727299" sldId="2147478606"/>
        </pc:sldMkLst>
      </pc:sldChg>
      <pc:sldChg chg="modSp del mod">
        <pc:chgData name="Henry Jammes" userId="5f22554b-fd15-4676-8c82-dc6122af2a80" providerId="ADAL" clId="{A3A6ABF9-8563-404A-BEC3-1E0B3CC340AC}" dt="2023-09-08T21:32:19.302" v="45318" actId="47"/>
        <pc:sldMkLst>
          <pc:docMk/>
          <pc:sldMk cId="2492887002" sldId="2147478608"/>
        </pc:sldMkLst>
      </pc:sldChg>
      <pc:sldChg chg="modSp mod">
        <pc:chgData name="Henry Jammes" userId="5f22554b-fd15-4676-8c82-dc6122af2a80" providerId="ADAL" clId="{A3A6ABF9-8563-404A-BEC3-1E0B3CC340AC}" dt="2023-09-04T23:35:30.284" v="34472" actId="20577"/>
        <pc:sldMkLst>
          <pc:docMk/>
          <pc:sldMk cId="2717696996" sldId="2147478609"/>
        </pc:sldMkLst>
      </pc:sldChg>
      <pc:sldChg chg="addSp delSp modSp del mod addCm modCm">
        <pc:chgData name="Henry Jammes" userId="5f22554b-fd15-4676-8c82-dc6122af2a80" providerId="ADAL" clId="{A3A6ABF9-8563-404A-BEC3-1E0B3CC340AC}" dt="2023-09-04T21:54:41.201" v="30732" actId="47"/>
        <pc:sldMkLst>
          <pc:docMk/>
          <pc:sldMk cId="1594896466" sldId="2147478610"/>
        </pc:sldMkLst>
        <pc:extLst>
          <p:ext xmlns:p="http://schemas.openxmlformats.org/presentationml/2006/main" uri="{D6D511B9-2390-475A-947B-AFAB55BFBCF1}">
            <pc226:cmChg xmlns:pc226="http://schemas.microsoft.com/office/powerpoint/2022/06/main/command" chg="add mod">
              <pc226:chgData name="Henry Jammes" userId="5f22554b-fd15-4676-8c82-dc6122af2a80" providerId="ADAL" clId="{A3A6ABF9-8563-404A-BEC3-1E0B3CC340AC}" dt="2023-08-15T19:20:24.809" v="11305"/>
              <pc2:cmMkLst xmlns:pc2="http://schemas.microsoft.com/office/powerpoint/2019/9/main/command">
                <pc:docMk/>
                <pc:sldMk cId="1594896466" sldId="2147478610"/>
                <pc2:cmMk id="{E292A7DD-BF58-4B9C-B22F-CD81EE61C2CC}"/>
              </pc2:cmMkLst>
            </pc226:cmChg>
          </p:ext>
        </pc:extLst>
      </pc:sldChg>
      <pc:sldChg chg="modSp mod">
        <pc:chgData name="Henry Jammes" userId="5f22554b-fd15-4676-8c82-dc6122af2a80" providerId="ADAL" clId="{A3A6ABF9-8563-404A-BEC3-1E0B3CC340AC}" dt="2023-09-04T21:40:30.300" v="30349" actId="20577"/>
        <pc:sldMkLst>
          <pc:docMk/>
          <pc:sldMk cId="2238225375" sldId="2147478611"/>
        </pc:sldMkLst>
      </pc:sldChg>
      <pc:sldChg chg="addSp delSp modSp del mod">
        <pc:chgData name="Henry Jammes" userId="5f22554b-fd15-4676-8c82-dc6122af2a80" providerId="ADAL" clId="{A3A6ABF9-8563-404A-BEC3-1E0B3CC340AC}" dt="2023-09-08T21:25:02.352" v="44737" actId="2696"/>
        <pc:sldMkLst>
          <pc:docMk/>
          <pc:sldMk cId="3665190896" sldId="2147478612"/>
        </pc:sldMkLst>
      </pc:sldChg>
      <pc:sldChg chg="addSp delSp modSp mod">
        <pc:chgData name="Henry Jammes" userId="5f22554b-fd15-4676-8c82-dc6122af2a80" providerId="ADAL" clId="{A3A6ABF9-8563-404A-BEC3-1E0B3CC340AC}" dt="2023-09-08T21:27:46.454" v="45071" actId="6549"/>
        <pc:sldMkLst>
          <pc:docMk/>
          <pc:sldMk cId="3408382971" sldId="2147478613"/>
        </pc:sldMkLst>
      </pc:sldChg>
      <pc:sldChg chg="addSp delSp modSp mod">
        <pc:chgData name="Henry Jammes" userId="5f22554b-fd15-4676-8c82-dc6122af2a80" providerId="ADAL" clId="{A3A6ABF9-8563-404A-BEC3-1E0B3CC340AC}" dt="2023-09-08T21:28:19.399" v="45114" actId="6549"/>
        <pc:sldMkLst>
          <pc:docMk/>
          <pc:sldMk cId="4147192753" sldId="2147478614"/>
        </pc:sldMkLst>
      </pc:sldChg>
      <pc:sldChg chg="addSp delSp modSp mod">
        <pc:chgData name="Henry Jammes" userId="5f22554b-fd15-4676-8c82-dc6122af2a80" providerId="ADAL" clId="{A3A6ABF9-8563-404A-BEC3-1E0B3CC340AC}" dt="2023-09-08T21:29:11.796" v="45215" actId="20577"/>
        <pc:sldMkLst>
          <pc:docMk/>
          <pc:sldMk cId="2499841972" sldId="2147478615"/>
        </pc:sldMkLst>
      </pc:sldChg>
      <pc:sldChg chg="addSp delSp modSp mod ord">
        <pc:chgData name="Henry Jammes" userId="5f22554b-fd15-4676-8c82-dc6122af2a80" providerId="ADAL" clId="{A3A6ABF9-8563-404A-BEC3-1E0B3CC340AC}" dt="2023-08-31T22:56:26.156" v="13785" actId="20577"/>
        <pc:sldMkLst>
          <pc:docMk/>
          <pc:sldMk cId="597390494" sldId="2147478616"/>
        </pc:sldMkLst>
      </pc:sldChg>
      <pc:sldChg chg="addSp delSp modSp mod">
        <pc:chgData name="Henry Jammes" userId="5f22554b-fd15-4676-8c82-dc6122af2a80" providerId="ADAL" clId="{A3A6ABF9-8563-404A-BEC3-1E0B3CC340AC}" dt="2023-09-04T21:08:56.110" v="28107" actId="20577"/>
        <pc:sldMkLst>
          <pc:docMk/>
          <pc:sldMk cId="1448101322" sldId="2147478617"/>
        </pc:sldMkLst>
      </pc:sldChg>
      <pc:sldChg chg="modSp mod addCm delCm">
        <pc:chgData name="Henry Jammes" userId="5f22554b-fd15-4676-8c82-dc6122af2a80" providerId="ADAL" clId="{A3A6ABF9-8563-404A-BEC3-1E0B3CC340AC}" dt="2023-09-04T21:26:04.960" v="29225" actId="20577"/>
        <pc:sldMkLst>
          <pc:docMk/>
          <pc:sldMk cId="2397848064" sldId="2147478618"/>
        </pc:sldMkLst>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A3A6ABF9-8563-404A-BEC3-1E0B3CC340AC}" dt="2023-08-31T23:19:15.194" v="15054"/>
              <pc2:cmMkLst xmlns:pc2="http://schemas.microsoft.com/office/powerpoint/2019/9/main/command">
                <pc:docMk/>
                <pc:sldMk cId="2397848064" sldId="2147478618"/>
                <pc2:cmMk id="{CB9E1121-32EE-40C5-AFB4-5E71127251EE}"/>
              </pc2:cmMkLst>
            </pc226:cmChg>
          </p:ext>
        </pc:extLst>
      </pc:sldChg>
      <pc:sldChg chg="addSp delSp modSp mod ord">
        <pc:chgData name="Henry Jammes" userId="5f22554b-fd15-4676-8c82-dc6122af2a80" providerId="ADAL" clId="{A3A6ABF9-8563-404A-BEC3-1E0B3CC340AC}" dt="2023-09-04T22:18:53.781" v="32480" actId="2711"/>
        <pc:sldMkLst>
          <pc:docMk/>
          <pc:sldMk cId="1497158717" sldId="2147478619"/>
        </pc:sldMkLst>
      </pc:sldChg>
      <pc:sldChg chg="add addCm">
        <pc:chgData name="Henry Jammes" userId="5f22554b-fd15-4676-8c82-dc6122af2a80" providerId="ADAL" clId="{A3A6ABF9-8563-404A-BEC3-1E0B3CC340AC}" dt="2023-08-15T19:22:11.126" v="11309"/>
        <pc:sldMkLst>
          <pc:docMk/>
          <pc:sldMk cId="1919627942" sldId="214747862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8-15T19:22:11.126" v="11309"/>
              <pc2:cmMkLst xmlns:pc2="http://schemas.microsoft.com/office/powerpoint/2019/9/main/command">
                <pc:docMk/>
                <pc:sldMk cId="1919627942" sldId="2147478620"/>
                <pc2:cmMk id="{D12CD37B-038A-40E1-B627-3F3A43568107}"/>
              </pc2:cmMkLst>
            </pc226:cmChg>
          </p:ext>
        </pc:extLst>
      </pc:sldChg>
      <pc:sldChg chg="add">
        <pc:chgData name="Henry Jammes" userId="5f22554b-fd15-4676-8c82-dc6122af2a80" providerId="ADAL" clId="{A3A6ABF9-8563-404A-BEC3-1E0B3CC340AC}" dt="2023-07-24T21:00:47.219" v="0"/>
        <pc:sldMkLst>
          <pc:docMk/>
          <pc:sldMk cId="3668578731" sldId="2147478621"/>
        </pc:sldMkLst>
      </pc:sldChg>
      <pc:sldChg chg="modSp add mod">
        <pc:chgData name="Henry Jammes" userId="5f22554b-fd15-4676-8c82-dc6122af2a80" providerId="ADAL" clId="{A3A6ABF9-8563-404A-BEC3-1E0B3CC340AC}" dt="2023-08-03T15:24:50.074" v="30" actId="20577"/>
        <pc:sldMkLst>
          <pc:docMk/>
          <pc:sldMk cId="82038229" sldId="2147478622"/>
        </pc:sldMkLst>
      </pc:sldChg>
      <pc:sldChg chg="add">
        <pc:chgData name="Henry Jammes" userId="5f22554b-fd15-4676-8c82-dc6122af2a80" providerId="ADAL" clId="{A3A6ABF9-8563-404A-BEC3-1E0B3CC340AC}" dt="2023-07-24T21:00:47.219" v="0"/>
        <pc:sldMkLst>
          <pc:docMk/>
          <pc:sldMk cId="1455157593" sldId="2147478623"/>
        </pc:sldMkLst>
      </pc:sldChg>
      <pc:sldChg chg="addSp delSp modSp add del mod">
        <pc:chgData name="Henry Jammes" userId="5f22554b-fd15-4676-8c82-dc6122af2a80" providerId="ADAL" clId="{A3A6ABF9-8563-404A-BEC3-1E0B3CC340AC}" dt="2023-09-03T16:36:37.501" v="24069" actId="47"/>
        <pc:sldMkLst>
          <pc:docMk/>
          <pc:sldMk cId="2227413602" sldId="2147478624"/>
        </pc:sldMkLst>
      </pc:sldChg>
      <pc:sldChg chg="modSp add mod">
        <pc:chgData name="Henry Jammes" userId="5f22554b-fd15-4676-8c82-dc6122af2a80" providerId="ADAL" clId="{A3A6ABF9-8563-404A-BEC3-1E0B3CC340AC}" dt="2023-09-23T20:23:48.261" v="45480" actId="20577"/>
        <pc:sldMkLst>
          <pc:docMk/>
          <pc:sldMk cId="1341756735" sldId="2147478625"/>
        </pc:sldMkLst>
      </pc:sldChg>
      <pc:sldChg chg="modSp add del mod">
        <pc:chgData name="Henry Jammes" userId="5f22554b-fd15-4676-8c82-dc6122af2a80" providerId="ADAL" clId="{A3A6ABF9-8563-404A-BEC3-1E0B3CC340AC}" dt="2023-09-03T16:36:39.681" v="24070" actId="47"/>
        <pc:sldMkLst>
          <pc:docMk/>
          <pc:sldMk cId="1836456388" sldId="2147478626"/>
        </pc:sldMkLst>
      </pc:sldChg>
      <pc:sldChg chg="modSp add del mod">
        <pc:chgData name="Henry Jammes" userId="5f22554b-fd15-4676-8c82-dc6122af2a80" providerId="ADAL" clId="{A3A6ABF9-8563-404A-BEC3-1E0B3CC340AC}" dt="2023-09-04T21:29:11.330" v="29336" actId="47"/>
        <pc:sldMkLst>
          <pc:docMk/>
          <pc:sldMk cId="3713698722" sldId="2147478627"/>
        </pc:sldMkLst>
      </pc:sldChg>
      <pc:sldChg chg="addSp delSp modSp new del mod ord modClrScheme modShow chgLayout">
        <pc:chgData name="Henry Jammes" userId="5f22554b-fd15-4676-8c82-dc6122af2a80" providerId="ADAL" clId="{A3A6ABF9-8563-404A-BEC3-1E0B3CC340AC}" dt="2023-08-31T23:47:32.684" v="16004" actId="47"/>
        <pc:sldMkLst>
          <pc:docMk/>
          <pc:sldMk cId="378350106" sldId="2147478628"/>
        </pc:sldMkLst>
      </pc:sldChg>
      <pc:sldChg chg="addSp delSp modSp new del mod ord modShow">
        <pc:chgData name="Henry Jammes" userId="5f22554b-fd15-4676-8c82-dc6122af2a80" providerId="ADAL" clId="{A3A6ABF9-8563-404A-BEC3-1E0B3CC340AC}" dt="2023-08-31T23:37:00.082" v="15484" actId="47"/>
        <pc:sldMkLst>
          <pc:docMk/>
          <pc:sldMk cId="1520399783" sldId="2147478629"/>
        </pc:sldMkLst>
      </pc:sldChg>
      <pc:sldChg chg="addSp delSp modSp add mod ord modCm">
        <pc:chgData name="Henry Jammes" userId="5f22554b-fd15-4676-8c82-dc6122af2a80" providerId="ADAL" clId="{A3A6ABF9-8563-404A-BEC3-1E0B3CC340AC}" dt="2023-09-08T00:22:18.566" v="37449"/>
        <pc:sldMkLst>
          <pc:docMk/>
          <pc:sldMk cId="548508627" sldId="2147478630"/>
        </pc:sldMkLst>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00:22:18.566" v="37449"/>
              <pc2:cmMkLst xmlns:pc2="http://schemas.microsoft.com/office/powerpoint/2019/9/main/command">
                <pc:docMk/>
                <pc:sldMk cId="548508627" sldId="2147478630"/>
                <pc2:cmMk id="{719C8A01-1C45-422E-AC17-8737C890DFE1}"/>
              </pc2:cmMkLst>
              <pc226:cmRplyChg chg="add">
                <pc226:chgData name="Henry Jammes" userId="5f22554b-fd15-4676-8c82-dc6122af2a80" providerId="ADAL" clId="{A3A6ABF9-8563-404A-BEC3-1E0B3CC340AC}" dt="2023-09-05T10:52:27.732" v="36305"/>
                <pc2:cmRplyMkLst xmlns:pc2="http://schemas.microsoft.com/office/powerpoint/2019/9/main/command">
                  <pc:docMk/>
                  <pc:sldMk cId="548508627" sldId="2147478630"/>
                  <pc2:cmMk id="{719C8A01-1C45-422E-AC17-8737C890DFE1}"/>
                  <pc2:cmRplyMk id="{FFCB8645-476B-48E5-BFB6-48324EAC2D4D}"/>
                </pc2:cmRplyMkLst>
              </pc226:cmRplyChg>
            </pc226:cmChg>
          </p:ext>
        </pc:extLst>
      </pc:sldChg>
      <pc:sldChg chg="modSp add del mod">
        <pc:chgData name="Henry Jammes" userId="5f22554b-fd15-4676-8c82-dc6122af2a80" providerId="ADAL" clId="{A3A6ABF9-8563-404A-BEC3-1E0B3CC340AC}" dt="2023-09-01T18:25:01.296" v="20790" actId="47"/>
        <pc:sldMkLst>
          <pc:docMk/>
          <pc:sldMk cId="2199581714" sldId="2147478631"/>
        </pc:sldMkLst>
      </pc:sldChg>
      <pc:sldChg chg="addSp delSp modSp add del mod">
        <pc:chgData name="Henry Jammes" userId="5f22554b-fd15-4676-8c82-dc6122af2a80" providerId="ADAL" clId="{A3A6ABF9-8563-404A-BEC3-1E0B3CC340AC}" dt="2023-08-31T22:35:51.084" v="11809" actId="47"/>
        <pc:sldMkLst>
          <pc:docMk/>
          <pc:sldMk cId="3565553797" sldId="2147478632"/>
        </pc:sldMkLst>
      </pc:sldChg>
      <pc:sldChg chg="addSp delSp modSp add mod">
        <pc:chgData name="Henry Jammes" userId="5f22554b-fd15-4676-8c82-dc6122af2a80" providerId="ADAL" clId="{A3A6ABF9-8563-404A-BEC3-1E0B3CC340AC}" dt="2023-08-31T23:04:09.983" v="14337" actId="20577"/>
        <pc:sldMkLst>
          <pc:docMk/>
          <pc:sldMk cId="539807505" sldId="2147478633"/>
        </pc:sldMkLst>
      </pc:sldChg>
      <pc:sldChg chg="addSp delSp modSp add mod ord">
        <pc:chgData name="Henry Jammes" userId="5f22554b-fd15-4676-8c82-dc6122af2a80" providerId="ADAL" clId="{A3A6ABF9-8563-404A-BEC3-1E0B3CC340AC}" dt="2023-09-01T17:55:48.273" v="18949" actId="403"/>
        <pc:sldMkLst>
          <pc:docMk/>
          <pc:sldMk cId="2637874356" sldId="2147478634"/>
        </pc:sldMkLst>
      </pc:sldChg>
      <pc:sldChg chg="modSp add del mod">
        <pc:chgData name="Henry Jammes" userId="5f22554b-fd15-4676-8c82-dc6122af2a80" providerId="ADAL" clId="{A3A6ABF9-8563-404A-BEC3-1E0B3CC340AC}" dt="2023-09-04T22:22:55.115" v="32688" actId="47"/>
        <pc:sldMkLst>
          <pc:docMk/>
          <pc:sldMk cId="2026858376" sldId="2147478635"/>
        </pc:sldMkLst>
      </pc:sldChg>
      <pc:sldChg chg="add">
        <pc:chgData name="Henry Jammes" userId="5f22554b-fd15-4676-8c82-dc6122af2a80" providerId="ADAL" clId="{A3A6ABF9-8563-404A-BEC3-1E0B3CC340AC}" dt="2023-08-31T22:35:04.338" v="11799" actId="2890"/>
        <pc:sldMkLst>
          <pc:docMk/>
          <pc:sldMk cId="2048969700" sldId="2147478636"/>
        </pc:sldMkLst>
      </pc:sldChg>
      <pc:sldChg chg="modSp add mod">
        <pc:chgData name="Henry Jammes" userId="5f22554b-fd15-4676-8c82-dc6122af2a80" providerId="ADAL" clId="{A3A6ABF9-8563-404A-BEC3-1E0B3CC340AC}" dt="2023-09-01T13:04:16.038" v="16654" actId="20577"/>
        <pc:sldMkLst>
          <pc:docMk/>
          <pc:sldMk cId="1574053184" sldId="2147478637"/>
        </pc:sldMkLst>
      </pc:sldChg>
      <pc:sldChg chg="modSp add del mod ord">
        <pc:chgData name="Henry Jammes" userId="5f22554b-fd15-4676-8c82-dc6122af2a80" providerId="ADAL" clId="{A3A6ABF9-8563-404A-BEC3-1E0B3CC340AC}" dt="2023-09-03T16:09:12.880" v="23166" actId="47"/>
        <pc:sldMkLst>
          <pc:docMk/>
          <pc:sldMk cId="1081079191" sldId="2147478638"/>
        </pc:sldMkLst>
      </pc:sldChg>
      <pc:sldChg chg="addSp delSp modSp add mod ord chgLayout">
        <pc:chgData name="Henry Jammes" userId="5f22554b-fd15-4676-8c82-dc6122af2a80" providerId="ADAL" clId="{A3A6ABF9-8563-404A-BEC3-1E0B3CC340AC}" dt="2023-09-05T10:56:28.719" v="36316" actId="208"/>
        <pc:sldMkLst>
          <pc:docMk/>
          <pc:sldMk cId="2484488728" sldId="2147478639"/>
        </pc:sldMkLst>
      </pc:sldChg>
      <pc:sldChg chg="addSp delSp modSp add mod ord setBg delCm modCm">
        <pc:chgData name="Henry Jammes" userId="5f22554b-fd15-4676-8c82-dc6122af2a80" providerId="ADAL" clId="{A3A6ABF9-8563-404A-BEC3-1E0B3CC340AC}" dt="2023-09-08T10:25:25.614" v="40913"/>
        <pc:sldMkLst>
          <pc:docMk/>
          <pc:sldMk cId="4234592746" sldId="2147478640"/>
        </pc:sldMkLst>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A3A6ABF9-8563-404A-BEC3-1E0B3CC340AC}" dt="2023-09-08T10:25:25.614" v="40913"/>
              <pc2:cmMkLst xmlns:pc2="http://schemas.microsoft.com/office/powerpoint/2019/9/main/command">
                <pc:docMk/>
                <pc:sldMk cId="4234592746" sldId="2147478640"/>
                <pc2:cmMk id="{D992C3EC-94BC-4DC7-8CFF-4A0192A16068}"/>
              </pc2:cmMkLst>
              <pc226:cmRplyChg chg="add">
                <pc226:chgData name="Henry Jammes" userId="5f22554b-fd15-4676-8c82-dc6122af2a80" providerId="ADAL" clId="{A3A6ABF9-8563-404A-BEC3-1E0B3CC340AC}" dt="2023-09-08T00:26:39.664" v="37561"/>
                <pc2:cmRplyMkLst xmlns:pc2="http://schemas.microsoft.com/office/powerpoint/2019/9/main/command">
                  <pc:docMk/>
                  <pc:sldMk cId="4234592746" sldId="2147478640"/>
                  <pc2:cmMk id="{D992C3EC-94BC-4DC7-8CFF-4A0192A16068}"/>
                  <pc2:cmRplyMk id="{D44EA788-3197-4956-B698-CE5F9D9C68CB}"/>
                </pc2:cmRplyMkLst>
              </pc226:cmRplyChg>
            </pc226:cmChg>
          </p:ext>
        </pc:extLst>
      </pc:sldChg>
      <pc:sldChg chg="add del">
        <pc:chgData name="Henry Jammes" userId="5f22554b-fd15-4676-8c82-dc6122af2a80" providerId="ADAL" clId="{A3A6ABF9-8563-404A-BEC3-1E0B3CC340AC}" dt="2023-09-01T18:26:27.455" v="20836" actId="47"/>
        <pc:sldMkLst>
          <pc:docMk/>
          <pc:sldMk cId="464611753" sldId="2147478641"/>
        </pc:sldMkLst>
      </pc:sldChg>
      <pc:sldChg chg="delSp modSp add mod">
        <pc:chgData name="Henry Jammes" userId="5f22554b-fd15-4676-8c82-dc6122af2a80" providerId="ADAL" clId="{A3A6ABF9-8563-404A-BEC3-1E0B3CC340AC}" dt="2023-09-04T22:21:24.484" v="32665" actId="20577"/>
        <pc:sldMkLst>
          <pc:docMk/>
          <pc:sldMk cId="2546214199" sldId="2147478641"/>
        </pc:sldMkLst>
      </pc:sldChg>
      <pc:sldChg chg="add del">
        <pc:chgData name="Henry Jammes" userId="5f22554b-fd15-4676-8c82-dc6122af2a80" providerId="ADAL" clId="{A3A6ABF9-8563-404A-BEC3-1E0B3CC340AC}" dt="2023-09-01T18:24:36.383" v="20789" actId="47"/>
        <pc:sldMkLst>
          <pc:docMk/>
          <pc:sldMk cId="3063433559" sldId="2147478641"/>
        </pc:sldMkLst>
      </pc:sldChg>
      <pc:sldChg chg="modSp add mod ord">
        <pc:chgData name="Henry Jammes" userId="5f22554b-fd15-4676-8c82-dc6122af2a80" providerId="ADAL" clId="{A3A6ABF9-8563-404A-BEC3-1E0B3CC340AC}" dt="2023-09-08T10:42:23.602" v="40915"/>
        <pc:sldMkLst>
          <pc:docMk/>
          <pc:sldMk cId="2971486287" sldId="2147478642"/>
        </pc:sldMkLst>
      </pc:sldChg>
      <pc:sldChg chg="delSp modSp add mod ord">
        <pc:chgData name="Henry Jammes" userId="5f22554b-fd15-4676-8c82-dc6122af2a80" providerId="ADAL" clId="{A3A6ABF9-8563-404A-BEC3-1E0B3CC340AC}" dt="2023-09-04T21:33:48.932" v="29668" actId="14100"/>
        <pc:sldMkLst>
          <pc:docMk/>
          <pc:sldMk cId="3351264226" sldId="2147478643"/>
        </pc:sldMkLst>
      </pc:sldChg>
      <pc:sldChg chg="add del">
        <pc:chgData name="Henry Jammes" userId="5f22554b-fd15-4676-8c82-dc6122af2a80" providerId="ADAL" clId="{A3A6ABF9-8563-404A-BEC3-1E0B3CC340AC}" dt="2023-09-03T16:36:18.850" v="24063"/>
        <pc:sldMkLst>
          <pc:docMk/>
          <pc:sldMk cId="4056907756" sldId="2147478643"/>
        </pc:sldMkLst>
      </pc:sldChg>
      <pc:sldChg chg="modSp add del mod">
        <pc:chgData name="Henry Jammes" userId="5f22554b-fd15-4676-8c82-dc6122af2a80" providerId="ADAL" clId="{A3A6ABF9-8563-404A-BEC3-1E0B3CC340AC}" dt="2023-09-04T21:36:22.728" v="29880" actId="47"/>
        <pc:sldMkLst>
          <pc:docMk/>
          <pc:sldMk cId="2709777616" sldId="2147478644"/>
        </pc:sldMkLst>
      </pc:sldChg>
      <pc:sldChg chg="modSp add mod">
        <pc:chgData name="Henry Jammes" userId="5f22554b-fd15-4676-8c82-dc6122af2a80" providerId="ADAL" clId="{A3A6ABF9-8563-404A-BEC3-1E0B3CC340AC}" dt="2023-09-04T21:42:15.446" v="30508" actId="20577"/>
        <pc:sldMkLst>
          <pc:docMk/>
          <pc:sldMk cId="3997061785" sldId="2147478645"/>
        </pc:sldMkLst>
      </pc:sldChg>
      <pc:sldChg chg="addSp delSp modSp add mod">
        <pc:chgData name="Henry Jammes" userId="5f22554b-fd15-4676-8c82-dc6122af2a80" providerId="ADAL" clId="{A3A6ABF9-8563-404A-BEC3-1E0B3CC340AC}" dt="2023-09-05T00:07:11.971" v="35605" actId="6549"/>
        <pc:sldMkLst>
          <pc:docMk/>
          <pc:sldMk cId="3338834451" sldId="2147478646"/>
        </pc:sldMkLst>
      </pc:sldChg>
      <pc:sldChg chg="modSp add mod ord">
        <pc:chgData name="Henry Jammes" userId="5f22554b-fd15-4676-8c82-dc6122af2a80" providerId="ADAL" clId="{A3A6ABF9-8563-404A-BEC3-1E0B3CC340AC}" dt="2023-09-08T00:39:39.974" v="37576" actId="6549"/>
        <pc:sldMkLst>
          <pc:docMk/>
          <pc:sldMk cId="4004410795" sldId="2147478647"/>
        </pc:sldMkLst>
      </pc:sldChg>
      <pc:sldChg chg="modSp add mod ord">
        <pc:chgData name="Henry Jammes" userId="5f22554b-fd15-4676-8c82-dc6122af2a80" providerId="ADAL" clId="{A3A6ABF9-8563-404A-BEC3-1E0B3CC340AC}" dt="2023-09-08T15:14:48.534" v="43337" actId="20577"/>
        <pc:sldMkLst>
          <pc:docMk/>
          <pc:sldMk cId="1845793070" sldId="2147478648"/>
        </pc:sldMkLst>
      </pc:sldChg>
      <pc:sldChg chg="modSp add mod ord">
        <pc:chgData name="Henry Jammes" userId="5f22554b-fd15-4676-8c82-dc6122af2a80" providerId="ADAL" clId="{A3A6ABF9-8563-404A-BEC3-1E0B3CC340AC}" dt="2023-09-23T20:29:46.168" v="46410" actId="20577"/>
        <pc:sldMkLst>
          <pc:docMk/>
          <pc:sldMk cId="3750307464" sldId="2147478649"/>
        </pc:sldMkLst>
      </pc:sldChg>
      <pc:sldChg chg="modSp add mod addCm">
        <pc:chgData name="Henry Jammes" userId="5f22554b-fd15-4676-8c82-dc6122af2a80" providerId="ADAL" clId="{A3A6ABF9-8563-404A-BEC3-1E0B3CC340AC}" dt="2023-09-23T20:58:20.057" v="48523"/>
        <pc:sldMkLst>
          <pc:docMk/>
          <pc:sldMk cId="2620172218" sldId="214747865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3T20:58:20.057" v="48523"/>
              <pc2:cmMkLst xmlns:pc2="http://schemas.microsoft.com/office/powerpoint/2019/9/main/command">
                <pc:docMk/>
                <pc:sldMk cId="2620172218" sldId="2147478650"/>
                <pc2:cmMk id="{5777F929-4D1F-44F7-A171-C3E05C60EF3B}"/>
              </pc2:cmMkLst>
            </pc226:cmChg>
          </p:ext>
        </pc:extLst>
      </pc:sldChg>
      <pc:sldChg chg="addSp delSp modSp add mod">
        <pc:chgData name="Henry Jammes" userId="5f22554b-fd15-4676-8c82-dc6122af2a80" providerId="ADAL" clId="{A3A6ABF9-8563-404A-BEC3-1E0B3CC340AC}" dt="2023-09-08T00:32:41.197" v="37566"/>
        <pc:sldMkLst>
          <pc:docMk/>
          <pc:sldMk cId="4217083223" sldId="2147478651"/>
        </pc:sldMkLst>
      </pc:sldChg>
      <pc:sldChg chg="addSp delSp modSp add mod modCm">
        <pc:chgData name="Henry Jammes" userId="5f22554b-fd15-4676-8c82-dc6122af2a80" providerId="ADAL" clId="{A3A6ABF9-8563-404A-BEC3-1E0B3CC340AC}" dt="2023-09-08T00:41:12.046" v="37577"/>
        <pc:sldMkLst>
          <pc:docMk/>
          <pc:sldMk cId="3403173400" sldId="2147478652"/>
        </pc:sldMkLst>
        <pc:extLst>
          <p:ext xmlns:p="http://schemas.openxmlformats.org/presentationml/2006/main" uri="{D6D511B9-2390-475A-947B-AFAB55BFBCF1}">
            <pc226:cmChg xmlns:pc226="http://schemas.microsoft.com/office/powerpoint/2022/06/main/command" chg="">
              <pc226:chgData name="Henry Jammes" userId="5f22554b-fd15-4676-8c82-dc6122af2a80" providerId="ADAL" clId="{A3A6ABF9-8563-404A-BEC3-1E0B3CC340AC}" dt="2023-09-08T00:41:12.046" v="37577"/>
              <pc2:cmMkLst xmlns:pc2="http://schemas.microsoft.com/office/powerpoint/2019/9/main/command">
                <pc:docMk/>
                <pc:sldMk cId="3403173400" sldId="2147478652"/>
                <pc2:cmMk id="{8531EA23-BD7B-4472-A862-2505F76D5673}"/>
              </pc2:cmMkLst>
              <pc226:cmRplyChg chg="add">
                <pc226:chgData name="Henry Jammes" userId="5f22554b-fd15-4676-8c82-dc6122af2a80" providerId="ADAL" clId="{A3A6ABF9-8563-404A-BEC3-1E0B3CC340AC}" dt="2023-09-08T00:41:12.046" v="37577"/>
                <pc2:cmRplyMkLst xmlns:pc2="http://schemas.microsoft.com/office/powerpoint/2019/9/main/command">
                  <pc:docMk/>
                  <pc:sldMk cId="3403173400" sldId="2147478652"/>
                  <pc2:cmMk id="{8531EA23-BD7B-4472-A862-2505F76D5673}"/>
                  <pc2:cmRplyMk id="{2617923F-6B8A-42B2-B98C-A809909D94E2}"/>
                </pc2:cmRplyMkLst>
              </pc226:cmRplyChg>
            </pc226:cmChg>
          </p:ext>
        </pc:extLst>
      </pc:sldChg>
      <pc:sldChg chg="modSp add mod">
        <pc:chgData name="Henry Jammes" userId="5f22554b-fd15-4676-8c82-dc6122af2a80" providerId="ADAL" clId="{A3A6ABF9-8563-404A-BEC3-1E0B3CC340AC}" dt="2023-09-08T01:07:34.228" v="39067" actId="14734"/>
        <pc:sldMkLst>
          <pc:docMk/>
          <pc:sldMk cId="749234232" sldId="2147478653"/>
        </pc:sldMkLst>
      </pc:sldChg>
      <pc:sldChg chg="addSp delSp modSp add mod">
        <pc:chgData name="Henry Jammes" userId="5f22554b-fd15-4676-8c82-dc6122af2a80" providerId="ADAL" clId="{A3A6ABF9-8563-404A-BEC3-1E0B3CC340AC}" dt="2023-09-08T13:28:42.785" v="40925" actId="108"/>
        <pc:sldMkLst>
          <pc:docMk/>
          <pc:sldMk cId="2411527252" sldId="2147478654"/>
        </pc:sldMkLst>
      </pc:sldChg>
      <pc:sldChg chg="modSp add mod">
        <pc:chgData name="Henry Jammes" userId="5f22554b-fd15-4676-8c82-dc6122af2a80" providerId="ADAL" clId="{A3A6ABF9-8563-404A-BEC3-1E0B3CC340AC}" dt="2023-09-08T13:24:58.842" v="40918" actId="20577"/>
        <pc:sldMkLst>
          <pc:docMk/>
          <pc:sldMk cId="4244811492" sldId="2147478655"/>
        </pc:sldMkLst>
      </pc:sldChg>
      <pc:sldChg chg="modSp add del mod ord">
        <pc:chgData name="Henry Jammes" userId="5f22554b-fd15-4676-8c82-dc6122af2a80" providerId="ADAL" clId="{A3A6ABF9-8563-404A-BEC3-1E0B3CC340AC}" dt="2023-09-08T14:53:56.592" v="41171" actId="47"/>
        <pc:sldMkLst>
          <pc:docMk/>
          <pc:sldMk cId="2112804188" sldId="2147478656"/>
        </pc:sldMkLst>
      </pc:sldChg>
      <pc:sldChg chg="modSp add mod">
        <pc:chgData name="Henry Jammes" userId="5f22554b-fd15-4676-8c82-dc6122af2a80" providerId="ADAL" clId="{A3A6ABF9-8563-404A-BEC3-1E0B3CC340AC}" dt="2023-09-23T20:33:09.827" v="46726" actId="20577"/>
        <pc:sldMkLst>
          <pc:docMk/>
          <pc:sldMk cId="4169449091" sldId="2147478657"/>
        </pc:sldMkLst>
      </pc:sldChg>
      <pc:sldChg chg="addSp delSp modSp add mod ord addCm delCm">
        <pc:chgData name="Henry Jammes" userId="5f22554b-fd15-4676-8c82-dc6122af2a80" providerId="ADAL" clId="{A3A6ABF9-8563-404A-BEC3-1E0B3CC340AC}" dt="2023-09-08T00:22:59.134" v="37453" actId="20577"/>
        <pc:sldMkLst>
          <pc:docMk/>
          <pc:sldMk cId="459780517" sldId="2147478658"/>
        </pc:sldMkLst>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9-08T00:09:43.398" v="36433"/>
              <pc2:cmMkLst xmlns:pc2="http://schemas.microsoft.com/office/powerpoint/2019/9/main/command">
                <pc:docMk/>
                <pc:sldMk cId="459780517" sldId="2147478658"/>
                <pc2:cmMk id="{6826AE05-6BF9-4364-96C6-2F013D96D8C9}"/>
              </pc2:cmMkLst>
            </pc226:cmChg>
            <pc226:cmChg xmlns:pc226="http://schemas.microsoft.com/office/powerpoint/2022/06/main/command" chg="add">
              <pc226:chgData name="Henry Jammes" userId="5f22554b-fd15-4676-8c82-dc6122af2a80" providerId="ADAL" clId="{A3A6ABF9-8563-404A-BEC3-1E0B3CC340AC}" dt="2023-09-08T00:22:44.245" v="37450"/>
              <pc2:cmMkLst xmlns:pc2="http://schemas.microsoft.com/office/powerpoint/2019/9/main/command">
                <pc:docMk/>
                <pc:sldMk cId="459780517" sldId="2147478658"/>
                <pc2:cmMk id="{2F4C80DC-0EB2-4B13-B3B7-E158EBABF847}"/>
              </pc2:cmMkLst>
            </pc226:cmChg>
          </p:ext>
        </pc:extLst>
      </pc:sldChg>
      <pc:sldChg chg="addSp delSp modSp add mod addCm">
        <pc:chgData name="Henry Jammes" userId="5f22554b-fd15-4676-8c82-dc6122af2a80" providerId="ADAL" clId="{A3A6ABF9-8563-404A-BEC3-1E0B3CC340AC}" dt="2023-09-08T13:10:19.797" v="40917" actId="20577"/>
        <pc:sldMkLst>
          <pc:docMk/>
          <pc:sldMk cId="1898096727" sldId="214747865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08T00:26:04.826" v="37560"/>
              <pc2:cmMkLst xmlns:pc2="http://schemas.microsoft.com/office/powerpoint/2019/9/main/command">
                <pc:docMk/>
                <pc:sldMk cId="1898096727" sldId="2147478659"/>
                <pc2:cmMk id="{73C36DD0-0DB1-45CD-9FA8-02B772358BEE}"/>
              </pc2:cmMkLst>
            </pc226:cmChg>
          </p:ext>
        </pc:extLst>
      </pc:sldChg>
      <pc:sldChg chg="add del">
        <pc:chgData name="Henry Jammes" userId="5f22554b-fd15-4676-8c82-dc6122af2a80" providerId="ADAL" clId="{A3A6ABF9-8563-404A-BEC3-1E0B3CC340AC}" dt="2023-09-08T01:12:51.539" v="39684" actId="47"/>
        <pc:sldMkLst>
          <pc:docMk/>
          <pc:sldMk cId="2899805929" sldId="2147478660"/>
        </pc:sldMkLst>
      </pc:sldChg>
      <pc:sldChg chg="add">
        <pc:chgData name="Henry Jammes" userId="5f22554b-fd15-4676-8c82-dc6122af2a80" providerId="ADAL" clId="{A3A6ABF9-8563-404A-BEC3-1E0B3CC340AC}" dt="2023-09-08T01:24:39.133" v="39694" actId="2890"/>
        <pc:sldMkLst>
          <pc:docMk/>
          <pc:sldMk cId="3600318766" sldId="2147478660"/>
        </pc:sldMkLst>
      </pc:sldChg>
      <pc:sldChg chg="add">
        <pc:chgData name="Henry Jammes" userId="5f22554b-fd15-4676-8c82-dc6122af2a80" providerId="ADAL" clId="{A3A6ABF9-8563-404A-BEC3-1E0B3CC340AC}" dt="2023-09-08T10:04:22.219" v="40646"/>
        <pc:sldMkLst>
          <pc:docMk/>
          <pc:sldMk cId="140285584" sldId="2147478661"/>
        </pc:sldMkLst>
      </pc:sldChg>
      <pc:sldChg chg="addSp delSp modSp add mod">
        <pc:chgData name="Henry Jammes" userId="5f22554b-fd15-4676-8c82-dc6122af2a80" providerId="ADAL" clId="{A3A6ABF9-8563-404A-BEC3-1E0B3CC340AC}" dt="2023-09-23T20:29:31.873" v="46408" actId="108"/>
        <pc:sldMkLst>
          <pc:docMk/>
          <pc:sldMk cId="1090506258" sldId="2147478662"/>
        </pc:sldMkLst>
      </pc:sldChg>
      <pc:sldChg chg="add del">
        <pc:chgData name="Henry Jammes" userId="5f22554b-fd15-4676-8c82-dc6122af2a80" providerId="ADAL" clId="{A3A6ABF9-8563-404A-BEC3-1E0B3CC340AC}" dt="2023-09-08T10:04:53.078" v="40652"/>
        <pc:sldMkLst>
          <pc:docMk/>
          <pc:sldMk cId="1862577526" sldId="2147478662"/>
        </pc:sldMkLst>
      </pc:sldChg>
      <pc:sldChg chg="modSp add mod">
        <pc:chgData name="Henry Jammes" userId="5f22554b-fd15-4676-8c82-dc6122af2a80" providerId="ADAL" clId="{A3A6ABF9-8563-404A-BEC3-1E0B3CC340AC}" dt="2023-09-08T21:21:08.299" v="44321"/>
        <pc:sldMkLst>
          <pc:docMk/>
          <pc:sldMk cId="340826985" sldId="2147478663"/>
        </pc:sldMkLst>
      </pc:sldChg>
      <pc:sldChg chg="modSp add mod">
        <pc:chgData name="Henry Jammes" userId="5f22554b-fd15-4676-8c82-dc6122af2a80" providerId="ADAL" clId="{A3A6ABF9-8563-404A-BEC3-1E0B3CC340AC}" dt="2023-09-08T21:30:44.644" v="45279" actId="20577"/>
        <pc:sldMkLst>
          <pc:docMk/>
          <pc:sldMk cId="4013334298" sldId="2147478664"/>
        </pc:sldMkLst>
      </pc:sldChg>
      <pc:sldChg chg="modSp add mod">
        <pc:chgData name="Henry Jammes" userId="5f22554b-fd15-4676-8c82-dc6122af2a80" providerId="ADAL" clId="{A3A6ABF9-8563-404A-BEC3-1E0B3CC340AC}" dt="2023-09-08T21:30:50.752" v="45281" actId="20577"/>
        <pc:sldMkLst>
          <pc:docMk/>
          <pc:sldMk cId="2642703768" sldId="2147478665"/>
        </pc:sldMkLst>
      </pc:sldChg>
      <pc:sldChg chg="modSp add mod">
        <pc:chgData name="Henry Jammes" userId="5f22554b-fd15-4676-8c82-dc6122af2a80" providerId="ADAL" clId="{A3A6ABF9-8563-404A-BEC3-1E0B3CC340AC}" dt="2023-09-08T21:30:47.717" v="45280" actId="20577"/>
        <pc:sldMkLst>
          <pc:docMk/>
          <pc:sldMk cId="3900821400" sldId="2147478666"/>
        </pc:sldMkLst>
      </pc:sldChg>
      <pc:sldChg chg="add del">
        <pc:chgData name="Henry Jammes" userId="5f22554b-fd15-4676-8c82-dc6122af2a80" providerId="ADAL" clId="{A3A6ABF9-8563-404A-BEC3-1E0B3CC340AC}" dt="2023-09-08T21:31:56.163" v="45297" actId="47"/>
        <pc:sldMkLst>
          <pc:docMk/>
          <pc:sldMk cId="745117549" sldId="2147478667"/>
        </pc:sldMkLst>
      </pc:sldChg>
      <pc:sldChg chg="add del">
        <pc:chgData name="Henry Jammes" userId="5f22554b-fd15-4676-8c82-dc6122af2a80" providerId="ADAL" clId="{A3A6ABF9-8563-404A-BEC3-1E0B3CC340AC}" dt="2023-09-08T21:31:49.068" v="45294" actId="2696"/>
        <pc:sldMkLst>
          <pc:docMk/>
          <pc:sldMk cId="1619693309" sldId="2147478667"/>
        </pc:sldMkLst>
      </pc:sldChg>
      <pc:sldChg chg="modSp add mod">
        <pc:chgData name="Henry Jammes" userId="5f22554b-fd15-4676-8c82-dc6122af2a80" providerId="ADAL" clId="{A3A6ABF9-8563-404A-BEC3-1E0B3CC340AC}" dt="2023-09-08T21:33:34.868" v="45464" actId="20577"/>
        <pc:sldMkLst>
          <pc:docMk/>
          <pc:sldMk cId="3252345120" sldId="2147478668"/>
        </pc:sldMkLst>
      </pc:sldChg>
      <pc:sldChg chg="modSp add mod ord">
        <pc:chgData name="Henry Jammes" userId="5f22554b-fd15-4676-8c82-dc6122af2a80" providerId="ADAL" clId="{A3A6ABF9-8563-404A-BEC3-1E0B3CC340AC}" dt="2023-09-23T20:28:48.851" v="46404" actId="20577"/>
        <pc:sldMkLst>
          <pc:docMk/>
          <pc:sldMk cId="1624925697" sldId="2147478669"/>
        </pc:sldMkLst>
      </pc:sldChg>
      <pc:sldChg chg="addSp delSp modSp add mod ord addCm">
        <pc:chgData name="Henry Jammes" userId="5f22554b-fd15-4676-8c82-dc6122af2a80" providerId="ADAL" clId="{A3A6ABF9-8563-404A-BEC3-1E0B3CC340AC}" dt="2023-09-28T17:43:45.328" v="51123" actId="1036"/>
        <pc:sldMkLst>
          <pc:docMk/>
          <pc:sldMk cId="1714818578" sldId="214747867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6T14:14:51.173" v="48525"/>
              <pc2:cmMkLst xmlns:pc2="http://schemas.microsoft.com/office/powerpoint/2019/9/main/command">
                <pc:docMk/>
                <pc:sldMk cId="1714818578" sldId="2147478670"/>
                <pc2:cmMk id="{33D9D3EE-1251-4FCB-A10D-7B367AAA8BD5}"/>
              </pc2:cmMkLst>
            </pc226:cmChg>
          </p:ext>
        </pc:extLst>
      </pc:sldChg>
      <pc:sldMasterChg chg="delSp mod modSldLayout">
        <pc:chgData name="Henry Jammes" userId="5f22554b-fd15-4676-8c82-dc6122af2a80" providerId="ADAL" clId="{A3A6ABF9-8563-404A-BEC3-1E0B3CC340AC}" dt="2023-09-05T00:12:41.111" v="35628" actId="33475"/>
        <pc:sldMasterMkLst>
          <pc:docMk/>
          <pc:sldMasterMk cId="816294142" sldId="2147484980"/>
        </pc:sldMasterMkLst>
        <pc:sldLayoutChg chg="modSp">
          <pc:chgData name="Henry Jammes" userId="5f22554b-fd15-4676-8c82-dc6122af2a80" providerId="ADAL" clId="{A3A6ABF9-8563-404A-BEC3-1E0B3CC340AC}" dt="2023-08-10T12:56:57.714" v="233" actId="2711"/>
          <pc:sldLayoutMkLst>
            <pc:docMk/>
            <pc:sldMasterMk cId="816294142" sldId="2147484980"/>
            <pc:sldLayoutMk cId="306819273" sldId="2147484981"/>
          </pc:sldLayoutMkLst>
        </pc:sldLayoutChg>
        <pc:sldLayoutChg chg="modSp">
          <pc:chgData name="Henry Jammes" userId="5f22554b-fd15-4676-8c82-dc6122af2a80" providerId="ADAL" clId="{A3A6ABF9-8563-404A-BEC3-1E0B3CC340AC}" dt="2023-08-10T12:57:11.368" v="235" actId="2711"/>
          <pc:sldLayoutMkLst>
            <pc:docMk/>
            <pc:sldMasterMk cId="816294142" sldId="2147484980"/>
            <pc:sldLayoutMk cId="3992514227" sldId="2147484983"/>
          </pc:sldLayoutMkLst>
        </pc:sldLayoutChg>
        <pc:sldLayoutChg chg="modSp">
          <pc:chgData name="Henry Jammes" userId="5f22554b-fd15-4676-8c82-dc6122af2a80" providerId="ADAL" clId="{A3A6ABF9-8563-404A-BEC3-1E0B3CC340AC}" dt="2023-08-10T12:57:45.773" v="244" actId="2711"/>
          <pc:sldLayoutMkLst>
            <pc:docMk/>
            <pc:sldMasterMk cId="816294142" sldId="2147484980"/>
            <pc:sldLayoutMk cId="2622507503" sldId="2147484984"/>
          </pc:sldLayoutMkLst>
        </pc:sldLayoutChg>
        <pc:sldLayoutChg chg="modSp">
          <pc:chgData name="Henry Jammes" userId="5f22554b-fd15-4676-8c82-dc6122af2a80" providerId="ADAL" clId="{A3A6ABF9-8563-404A-BEC3-1E0B3CC340AC}" dt="2023-08-10T12:57:52.031" v="245" actId="2711"/>
          <pc:sldLayoutMkLst>
            <pc:docMk/>
            <pc:sldMasterMk cId="816294142" sldId="2147484980"/>
            <pc:sldLayoutMk cId="2630922686" sldId="2147484986"/>
          </pc:sldLayoutMkLst>
        </pc:sldLayoutChg>
        <pc:sldLayoutChg chg="modSp">
          <pc:chgData name="Henry Jammes" userId="5f22554b-fd15-4676-8c82-dc6122af2a80" providerId="ADAL" clId="{A3A6ABF9-8563-404A-BEC3-1E0B3CC340AC}" dt="2023-08-10T12:58:02.288" v="247" actId="2711"/>
          <pc:sldLayoutMkLst>
            <pc:docMk/>
            <pc:sldMasterMk cId="816294142" sldId="2147484980"/>
            <pc:sldLayoutMk cId="1711802989" sldId="2147484988"/>
          </pc:sldLayoutMkLst>
        </pc:sldLayoutChg>
        <pc:sldLayoutChg chg="modSp mod">
          <pc:chgData name="Henry Jammes" userId="5f22554b-fd15-4676-8c82-dc6122af2a80" providerId="ADAL" clId="{A3A6ABF9-8563-404A-BEC3-1E0B3CC340AC}" dt="2023-08-10T12:58:07.349" v="248" actId="2711"/>
          <pc:sldLayoutMkLst>
            <pc:docMk/>
            <pc:sldMasterMk cId="816294142" sldId="2147484980"/>
            <pc:sldLayoutMk cId="3308968918" sldId="2147484995"/>
          </pc:sldLayoutMkLst>
        </pc:sldLayoutChg>
        <pc:sldLayoutChg chg="modSp mod">
          <pc:chgData name="Henry Jammes" userId="5f22554b-fd15-4676-8c82-dc6122af2a80" providerId="ADAL" clId="{A3A6ABF9-8563-404A-BEC3-1E0B3CC340AC}" dt="2023-08-10T14:19:29.006" v="310" actId="20577"/>
          <pc:sldLayoutMkLst>
            <pc:docMk/>
            <pc:sldMasterMk cId="816294142" sldId="2147484980"/>
            <pc:sldLayoutMk cId="616762653" sldId="2147484996"/>
          </pc:sldLayoutMkLst>
        </pc:sldLayoutChg>
      </pc:sldMasterChg>
      <pc:sldMasterChg chg="delSp modSp mod modSldLayout">
        <pc:chgData name="Henry Jammes" userId="5f22554b-fd15-4676-8c82-dc6122af2a80" providerId="ADAL" clId="{A3A6ABF9-8563-404A-BEC3-1E0B3CC340AC}" dt="2023-09-05T00:12:41.111" v="35628" actId="33475"/>
        <pc:sldMasterMkLst>
          <pc:docMk/>
          <pc:sldMasterMk cId="1486454638" sldId="2147484997"/>
        </pc:sldMasterMkLst>
        <pc:sldLayoutChg chg="modSp">
          <pc:chgData name="Henry Jammes" userId="5f22554b-fd15-4676-8c82-dc6122af2a80" providerId="ADAL" clId="{A3A6ABF9-8563-404A-BEC3-1E0B3CC340AC}" dt="2023-08-10T12:58:28.767" v="251" actId="2711"/>
          <pc:sldLayoutMkLst>
            <pc:docMk/>
            <pc:sldMasterMk cId="1486454638" sldId="2147484997"/>
            <pc:sldLayoutMk cId="4175830534" sldId="2147485001"/>
          </pc:sldLayoutMkLst>
        </pc:sldLayoutChg>
        <pc:sldLayoutChg chg="modSp">
          <pc:chgData name="Henry Jammes" userId="5f22554b-fd15-4676-8c82-dc6122af2a80" providerId="ADAL" clId="{A3A6ABF9-8563-404A-BEC3-1E0B3CC340AC}" dt="2023-08-10T12:56:47.949" v="231" actId="2711"/>
          <pc:sldLayoutMkLst>
            <pc:docMk/>
            <pc:sldMasterMk cId="1486454638" sldId="2147484997"/>
            <pc:sldLayoutMk cId="306332340" sldId="2147485002"/>
          </pc:sldLayoutMkLst>
        </pc:sldLayoutChg>
      </pc:sldMasterChg>
    </pc:docChg>
  </pc:docChgLst>
  <pc:docChgLst>
    <pc:chgData name="Remi Dyon" userId="S::remidyon@microsoft.com::65c0f062-4db9-4dde-9d0f-4aac0d54c13f" providerId="AD" clId="Web-{0B13EC20-C821-2C44-CFF3-C571B6F16C1F}"/>
    <pc:docChg chg="addSld sldOrd modSection">
      <pc:chgData name="Remi Dyon" userId="S::remidyon@microsoft.com::65c0f062-4db9-4dde-9d0f-4aac0d54c13f" providerId="AD" clId="Web-{0B13EC20-C821-2C44-CFF3-C571B6F16C1F}" dt="2023-12-04T23:07:19.622" v="1"/>
      <pc:docMkLst>
        <pc:docMk/>
      </pc:docMkLst>
      <pc:sldChg chg="add ord replId">
        <pc:chgData name="Remi Dyon" userId="S::remidyon@microsoft.com::65c0f062-4db9-4dde-9d0f-4aac0d54c13f" providerId="AD" clId="Web-{0B13EC20-C821-2C44-CFF3-C571B6F16C1F}" dt="2023-12-04T23:07:19.622" v="1"/>
        <pc:sldMkLst>
          <pc:docMk/>
          <pc:sldMk cId="1830904215" sldId="2147478706"/>
        </pc:sldMkLst>
      </pc:sldChg>
    </pc:docChg>
  </pc:docChgLst>
  <pc:docChgLst>
    <pc:chgData name="Henry Jammes" userId="5f22554b-fd15-4676-8c82-dc6122af2a80" providerId="ADAL" clId="{CA56AFD3-52A3-4749-AD05-CB9FECFA6BF0}"/>
    <pc:docChg chg="delSld delMainMaster modSection">
      <pc:chgData name="Henry Jammes" userId="5f22554b-fd15-4676-8c82-dc6122af2a80" providerId="ADAL" clId="{CA56AFD3-52A3-4749-AD05-CB9FECFA6BF0}" dt="2022-11-30T11:42:06.938" v="0" actId="47"/>
      <pc:docMkLst>
        <pc:docMk/>
      </pc:docMkLst>
      <pc:sldChg chg="del">
        <pc:chgData name="Henry Jammes" userId="5f22554b-fd15-4676-8c82-dc6122af2a80" providerId="ADAL" clId="{CA56AFD3-52A3-4749-AD05-CB9FECFA6BF0}" dt="2022-11-30T11:42:06.938" v="0" actId="47"/>
        <pc:sldMkLst>
          <pc:docMk/>
          <pc:sldMk cId="1738103016" sldId="2076138197"/>
        </pc:sldMkLst>
      </pc:sldChg>
      <pc:sldMasterChg chg="del delSldLayout">
        <pc:chgData name="Henry Jammes" userId="5f22554b-fd15-4676-8c82-dc6122af2a80" providerId="ADAL" clId="{CA56AFD3-52A3-4749-AD05-CB9FECFA6BF0}" dt="2022-11-30T11:42:06.938" v="0" actId="47"/>
        <pc:sldMasterMkLst>
          <pc:docMk/>
          <pc:sldMasterMk cId="2339194656" sldId="2147483773"/>
        </pc:sldMasterMkLst>
        <pc:sldLayoutChg chg="del">
          <pc:chgData name="Henry Jammes" userId="5f22554b-fd15-4676-8c82-dc6122af2a80" providerId="ADAL" clId="{CA56AFD3-52A3-4749-AD05-CB9FECFA6BF0}" dt="2022-11-30T11:42:06.938" v="0" actId="47"/>
          <pc:sldLayoutMkLst>
            <pc:docMk/>
            <pc:sldMasterMk cId="2339194656" sldId="2147483773"/>
            <pc:sldLayoutMk cId="1052982429" sldId="2147483784"/>
          </pc:sldLayoutMkLst>
        </pc:sldLayoutChg>
      </pc:sldMasterChg>
    </pc:docChg>
  </pc:docChgLst>
  <pc:docChgLst>
    <pc:chgData name="Joe Opsatnick" userId="S::joeopsatnick@microsoft.com::d7a183ec-03c9-4a8c-89fa-b5155f100d80" providerId="AD" clId="Web-{BAB0858E-F639-A6D0-D1E9-C514F20743F1}"/>
    <pc:docChg chg="sldOrd">
      <pc:chgData name="Joe Opsatnick" userId="S::joeopsatnick@microsoft.com::d7a183ec-03c9-4a8c-89fa-b5155f100d80" providerId="AD" clId="Web-{BAB0858E-F639-A6D0-D1E9-C514F20743F1}" dt="2024-07-24T21:02:15.006" v="0"/>
      <pc:docMkLst>
        <pc:docMk/>
      </pc:docMkLst>
      <pc:sldChg chg="ord">
        <pc:chgData name="Joe Opsatnick" userId="S::joeopsatnick@microsoft.com::d7a183ec-03c9-4a8c-89fa-b5155f100d80" providerId="AD" clId="Web-{BAB0858E-F639-A6D0-D1E9-C514F20743F1}" dt="2024-07-24T21:02:15.006" v="0"/>
        <pc:sldMkLst>
          <pc:docMk/>
          <pc:sldMk cId="1568062889" sldId="2147478692"/>
        </pc:sldMkLst>
      </pc:sldChg>
    </pc:docChg>
  </pc:docChgLst>
  <pc:docChgLst>
    <pc:chgData name="Charles Li" userId="4285ad14-c65b-4a2c-ac04-c0e50247527a" providerId="ADAL" clId="{697A31F2-C942-4530-BCF9-013BF2952833}"/>
    <pc:docChg chg="sldOrd">
      <pc:chgData name="Charles Li" userId="4285ad14-c65b-4a2c-ac04-c0e50247527a" providerId="ADAL" clId="{697A31F2-C942-4530-BCF9-013BF2952833}" dt="2023-06-07T15:06:56.295" v="0" actId="20578"/>
      <pc:docMkLst>
        <pc:docMk/>
      </pc:docMkLst>
      <pc:sldChg chg="ord">
        <pc:chgData name="Charles Li" userId="4285ad14-c65b-4a2c-ac04-c0e50247527a" providerId="ADAL" clId="{697A31F2-C942-4530-BCF9-013BF2952833}" dt="2023-06-07T15:06:56.295" v="0" actId="20578"/>
        <pc:sldMkLst>
          <pc:docMk/>
          <pc:sldMk cId="2397848064" sldId="2147478618"/>
        </pc:sldMkLst>
      </pc:sldChg>
    </pc:docChg>
  </pc:docChgLst>
  <pc:docChgLst>
    <pc:chgData name="Adi Leibowitz" userId="S::adileibowitz@microsoft.com::7ca725d7-e3d2-4863-b386-effa70f453d5" providerId="AD" clId="Web-{69D8C4CA-418B-2963-2FEA-CA05BB45EE54}"/>
    <pc:docChg chg="modSld">
      <pc:chgData name="Adi Leibowitz" userId="S::adileibowitz@microsoft.com::7ca725d7-e3d2-4863-b386-effa70f453d5" providerId="AD" clId="Web-{69D8C4CA-418B-2963-2FEA-CA05BB45EE54}" dt="2023-09-05T11:20:26.502" v="6"/>
      <pc:docMkLst>
        <pc:docMk/>
      </pc:docMkLst>
      <pc:sldChg chg="modCm">
        <pc:chgData name="Adi Leibowitz" userId="S::adileibowitz@microsoft.com::7ca725d7-e3d2-4863-b386-effa70f453d5" providerId="AD" clId="Web-{69D8C4CA-418B-2963-2FEA-CA05BB45EE54}" dt="2023-09-05T11:04:03.181" v="0"/>
        <pc:sldMkLst>
          <pc:docMk/>
          <pc:sldMk cId="548508627" sldId="2147478630"/>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69D8C4CA-418B-2963-2FEA-CA05BB45EE54}" dt="2023-09-05T11:04:03.181" v="0"/>
              <pc2:cmMkLst xmlns:pc2="http://schemas.microsoft.com/office/powerpoint/2019/9/main/command">
                <pc:docMk/>
                <pc:sldMk cId="548508627" sldId="2147478630"/>
                <pc2:cmMk id="{719C8A01-1C45-422E-AC17-8737C890DFE1}"/>
              </pc2:cmMkLst>
              <pc226:cmRplyChg chg="add">
                <pc226:chgData name="Adi Leibowitz" userId="S::adileibowitz@microsoft.com::7ca725d7-e3d2-4863-b386-effa70f453d5" providerId="AD" clId="Web-{69D8C4CA-418B-2963-2FEA-CA05BB45EE54}" dt="2023-09-05T11:04:03.181" v="0"/>
                <pc2:cmRplyMkLst xmlns:pc2="http://schemas.microsoft.com/office/powerpoint/2019/9/main/command">
                  <pc:docMk/>
                  <pc:sldMk cId="548508627" sldId="2147478630"/>
                  <pc2:cmMk id="{719C8A01-1C45-422E-AC17-8737C890DFE1}"/>
                  <pc2:cmRplyMk id="{565D190F-BBB2-47B0-A5C7-8B5A7C91D33F}"/>
                </pc2:cmRplyMkLst>
              </pc226:cmRplyChg>
            </pc226:cmChg>
          </p:ext>
        </pc:extLst>
      </pc:sldChg>
      <pc:sldChg chg="modSp addCm modCm">
        <pc:chgData name="Adi Leibowitz" userId="S::adileibowitz@microsoft.com::7ca725d7-e3d2-4863-b386-effa70f453d5" providerId="AD" clId="Web-{69D8C4CA-418B-2963-2FEA-CA05BB45EE54}" dt="2023-09-05T11:20:26.502" v="6"/>
        <pc:sldMkLst>
          <pc:docMk/>
          <pc:sldMk cId="4234592746" sldId="2147478640"/>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20:26.502" v="6"/>
              <pc2:cmMkLst xmlns:pc2="http://schemas.microsoft.com/office/powerpoint/2019/9/main/command">
                <pc:docMk/>
                <pc:sldMk cId="4234592746" sldId="2147478640"/>
                <pc2:cmMk id="{D992C3EC-94BC-4DC7-8CFF-4A0192A16068}"/>
              </pc2:cmMkLst>
            </pc226:cmChg>
          </p:ext>
        </pc:extLst>
      </pc:sldChg>
      <pc:sldChg chg="addCm modCm">
        <pc:chgData name="Adi Leibowitz" userId="S::adileibowitz@microsoft.com::7ca725d7-e3d2-4863-b386-effa70f453d5" providerId="AD" clId="Web-{69D8C4CA-418B-2963-2FEA-CA05BB45EE54}" dt="2023-09-05T11:10:31.897" v="2"/>
        <pc:sldMkLst>
          <pc:docMk/>
          <pc:sldMk cId="3403173400" sldId="2147478652"/>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10:31.897" v="2"/>
              <pc2:cmMkLst xmlns:pc2="http://schemas.microsoft.com/office/powerpoint/2019/9/main/command">
                <pc:docMk/>
                <pc:sldMk cId="3403173400" sldId="2147478652"/>
                <pc2:cmMk id="{8531EA23-BD7B-4472-A862-2505F76D5673}"/>
              </pc2:cmMkLst>
            </pc226:cmChg>
          </p:ext>
        </pc:extLst>
      </pc:sldChg>
    </pc:docChg>
  </pc:docChgLst>
  <pc:docChgLst>
    <pc:chgData name="Jim Lewallen" userId="S::jameslew@microsoft.com::b7a89f54-243d-4b95-8e4b-129243a5ee99" providerId="AD" clId="Web-{99738C92-7274-2C26-8943-2F2CE947C86D}"/>
    <pc:docChg chg="">
      <pc:chgData name="Jim Lewallen" userId="S::jameslew@microsoft.com::b7a89f54-243d-4b95-8e4b-129243a5ee99" providerId="AD" clId="Web-{99738C92-7274-2C26-8943-2F2CE947C86D}" dt="2024-02-21T16:42:05.815" v="4"/>
      <pc:docMkLst>
        <pc:docMk/>
      </pc:docMkLst>
      <pc:sldChg chg="addCm modCm">
        <pc:chgData name="Jim Lewallen" userId="S::jameslew@microsoft.com::b7a89f54-243d-4b95-8e4b-129243a5ee99" providerId="AD" clId="Web-{99738C92-7274-2C26-8943-2F2CE947C86D}" dt="2024-02-21T16:42:05.815" v="4"/>
        <pc:sldMkLst>
          <pc:docMk/>
          <pc:sldMk cId="2551739049" sldId="2147478712"/>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9738C92-7274-2C26-8943-2F2CE947C86D}" dt="2024-02-21T16:42:05.815" v="4"/>
              <pc2:cmMkLst xmlns:pc2="http://schemas.microsoft.com/office/powerpoint/2019/9/main/command">
                <pc:docMk/>
                <pc:sldMk cId="2551739049" sldId="2147478712"/>
                <pc2:cmMk id="{03543AA3-4AA4-4922-B570-F97A9BD0D461}"/>
              </pc2:cmMkLst>
            </pc226:cmChg>
            <pc226:cmChg xmlns:pc226="http://schemas.microsoft.com/office/powerpoint/2022/06/main/command" chg="add">
              <pc226:chgData name="Jim Lewallen" userId="S::jameslew@microsoft.com::b7a89f54-243d-4b95-8e4b-129243a5ee99" providerId="AD" clId="Web-{99738C92-7274-2C26-8943-2F2CE947C86D}" dt="2024-02-21T16:35:43.493" v="0"/>
              <pc2:cmMkLst xmlns:pc2="http://schemas.microsoft.com/office/powerpoint/2019/9/main/command">
                <pc:docMk/>
                <pc:sldMk cId="2551739049" sldId="2147478712"/>
                <pc2:cmMk id="{AC5687B7-A82B-46DC-B651-B8A1874E7C7C}"/>
              </pc2:cmMkLst>
            </pc226:cmChg>
            <pc226:cmChg xmlns:pc226="http://schemas.microsoft.com/office/powerpoint/2022/06/main/command" chg="add">
              <pc226:chgData name="Jim Lewallen" userId="S::jameslew@microsoft.com::b7a89f54-243d-4b95-8e4b-129243a5ee99" providerId="AD" clId="Web-{99738C92-7274-2C26-8943-2F2CE947C86D}" dt="2024-02-21T16:38:46.669" v="1"/>
              <pc2:cmMkLst xmlns:pc2="http://schemas.microsoft.com/office/powerpoint/2019/9/main/command">
                <pc:docMk/>
                <pc:sldMk cId="2551739049" sldId="2147478712"/>
                <pc2:cmMk id="{172260F1-5C07-456D-A01C-F733D94CEFF1}"/>
              </pc2:cmMkLst>
            </pc226:cmChg>
            <pc226:cmChg xmlns:pc226="http://schemas.microsoft.com/office/powerpoint/2022/06/main/command" chg="add mod">
              <pc226:chgData name="Jim Lewallen" userId="S::jameslew@microsoft.com::b7a89f54-243d-4b95-8e4b-129243a5ee99" providerId="AD" clId="Web-{99738C92-7274-2C26-8943-2F2CE947C86D}" dt="2024-02-21T16:40:52.266" v="3"/>
              <pc2:cmMkLst xmlns:pc2="http://schemas.microsoft.com/office/powerpoint/2019/9/main/command">
                <pc:docMk/>
                <pc:sldMk cId="2551739049" sldId="2147478712"/>
                <pc2:cmMk id="{2619CEF1-5781-4576-9A48-F18264CABB9E}"/>
              </pc2:cmMkLst>
            </pc226:cmChg>
          </p:ext>
        </pc:extLst>
      </pc:sldChg>
    </pc:docChg>
  </pc:docChgLst>
  <pc:docChgLst>
    <pc:chgData name="Adi Leibowitz" userId="S::adileibowitz@microsoft.com::7ca725d7-e3d2-4863-b386-effa70f453d5" providerId="AD" clId="Web-{BCA7E3BB-908B-31DA-6B80-9C276AAC4540}"/>
    <pc:docChg chg="modSld">
      <pc:chgData name="Adi Leibowitz" userId="S::adileibowitz@microsoft.com::7ca725d7-e3d2-4863-b386-effa70f453d5" providerId="AD" clId="Web-{BCA7E3BB-908B-31DA-6B80-9C276AAC4540}" dt="2024-02-29T07:17:40.735" v="9"/>
      <pc:docMkLst>
        <pc:docMk/>
      </pc:docMkLst>
      <pc:sldChg chg="modSp addCm modCm">
        <pc:chgData name="Adi Leibowitz" userId="S::adileibowitz@microsoft.com::7ca725d7-e3d2-4863-b386-effa70f453d5" providerId="AD" clId="Web-{BCA7E3BB-908B-31DA-6B80-9C276AAC4540}" dt="2024-02-29T07:12:29.814" v="5" actId="20577"/>
        <pc:sldMkLst>
          <pc:docMk/>
          <pc:sldMk cId="3332018249" sldId="2147478699"/>
        </pc:sldMkLst>
        <pc:extLst>
          <p:ext xmlns:p="http://schemas.openxmlformats.org/presentationml/2006/main" uri="{D6D511B9-2390-475A-947B-AFAB55BFBCF1}">
            <pc226:cmChg xmlns:pc226="http://schemas.microsoft.com/office/powerpoint/2022/06/main/command" chg="add">
              <pc226:chgData name="Adi Leibowitz" userId="S::adileibowitz@microsoft.com::7ca725d7-e3d2-4863-b386-effa70f453d5" providerId="AD" clId="Web-{BCA7E3BB-908B-31DA-6B80-9C276AAC4540}" dt="2024-02-29T07:01:00.593" v="0"/>
              <pc2:cmMkLst xmlns:pc2="http://schemas.microsoft.com/office/powerpoint/2019/9/main/command">
                <pc:docMk/>
                <pc:sldMk cId="3332018249" sldId="2147478699"/>
                <pc2:cmMk id="{400315BE-267D-484D-8E0C-70A542D47E3D}"/>
              </pc2:cmMkLst>
            </pc226:cmChg>
            <pc226:cmChg xmlns:pc226="http://schemas.microsoft.com/office/powerpoint/2022/06/main/command" chg="add mod">
              <pc226:chgData name="Adi Leibowitz" userId="S::adileibowitz@microsoft.com::7ca725d7-e3d2-4863-b386-effa70f453d5" providerId="AD" clId="Web-{BCA7E3BB-908B-31DA-6B80-9C276AAC4540}" dt="2024-02-29T07:11:30.842" v="2"/>
              <pc2:cmMkLst xmlns:pc2="http://schemas.microsoft.com/office/powerpoint/2019/9/main/command">
                <pc:docMk/>
                <pc:sldMk cId="3332018249" sldId="2147478699"/>
                <pc2:cmMk id="{A805D1E4-2EC4-4715-BD6E-CF5D53CD9B25}"/>
              </pc2:cmMkLst>
            </pc226:cmChg>
          </p:ext>
        </pc:extLst>
      </pc:sldChg>
      <pc:sldChg chg="addCm modCm">
        <pc:chgData name="Adi Leibowitz" userId="S::adileibowitz@microsoft.com::7ca725d7-e3d2-4863-b386-effa70f453d5" providerId="AD" clId="Web-{BCA7E3BB-908B-31DA-6B80-9C276AAC4540}" dt="2024-02-29T07:17:40.735" v="9"/>
        <pc:sldMkLst>
          <pc:docMk/>
          <pc:sldMk cId="2551739049" sldId="2147478712"/>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BCA7E3BB-908B-31DA-6B80-9C276AAC4540}" dt="2024-02-29T07:17:40.735" v="9"/>
              <pc2:cmMkLst xmlns:pc2="http://schemas.microsoft.com/office/powerpoint/2019/9/main/command">
                <pc:docMk/>
                <pc:sldMk cId="2551739049" sldId="2147478712"/>
                <pc2:cmMk id="{8B15E165-6712-40FB-8D79-5896A57BB186}"/>
              </pc2:cmMkLst>
            </pc226:cmChg>
            <pc226:cmChg xmlns:pc226="http://schemas.microsoft.com/office/powerpoint/2022/06/main/command" chg="add">
              <pc226:chgData name="Adi Leibowitz" userId="S::adileibowitz@microsoft.com::7ca725d7-e3d2-4863-b386-effa70f453d5" providerId="AD" clId="Web-{BCA7E3BB-908B-31DA-6B80-9C276AAC4540}" dt="2024-02-29T07:14:05.881" v="6"/>
              <pc2:cmMkLst xmlns:pc2="http://schemas.microsoft.com/office/powerpoint/2019/9/main/command">
                <pc:docMk/>
                <pc:sldMk cId="2551739049" sldId="2147478712"/>
                <pc2:cmMk id="{0C8D1B9E-ED6E-428D-98B9-D20339EA15D9}"/>
              </pc2:cmMkLst>
            </pc226:cmChg>
            <pc226:cmChg xmlns:pc226="http://schemas.microsoft.com/office/powerpoint/2022/06/main/command" chg="add">
              <pc226:chgData name="Adi Leibowitz" userId="S::adileibowitz@microsoft.com::7ca725d7-e3d2-4863-b386-effa70f453d5" providerId="AD" clId="Web-{BCA7E3BB-908B-31DA-6B80-9C276AAC4540}" dt="2024-02-29T07:17:10.374" v="8"/>
              <pc2:cmMkLst xmlns:pc2="http://schemas.microsoft.com/office/powerpoint/2019/9/main/command">
                <pc:docMk/>
                <pc:sldMk cId="2551739049" sldId="2147478712"/>
                <pc2:cmMk id="{563E00D6-E102-4DC0-BE3A-B0E7D2BAACF1}"/>
              </pc2:cmMkLst>
            </pc226:cmChg>
          </p:ext>
        </pc:extLst>
      </pc:sldChg>
    </pc:docChg>
  </pc:docChgLst>
  <pc:docChgLst>
    <pc:chgData name="Audrie Gordon" userId="37905532-f36c-4e24-bce7-96ac70ca5170" providerId="ADAL" clId="{FBE5BD86-0769-44C4-AC7E-E7BC900A3E0B}"/>
    <pc:docChg chg="undo custSel modSld">
      <pc:chgData name="Audrie Gordon" userId="37905532-f36c-4e24-bce7-96ac70ca5170" providerId="ADAL" clId="{FBE5BD86-0769-44C4-AC7E-E7BC900A3E0B}" dt="2024-02-22T18:20:51.668" v="2916"/>
      <pc:docMkLst>
        <pc:docMk/>
      </pc:docMkLst>
      <pc:sldChg chg="addSp delSp modSp mod">
        <pc:chgData name="Audrie Gordon" userId="37905532-f36c-4e24-bce7-96ac70ca5170" providerId="ADAL" clId="{FBE5BD86-0769-44C4-AC7E-E7BC900A3E0B}" dt="2024-02-21T09:27:26.802" v="1904" actId="21"/>
        <pc:sldMkLst>
          <pc:docMk/>
          <pc:sldMk cId="3311098250" sldId="2147478694"/>
        </pc:sldMkLst>
      </pc:sldChg>
      <pc:sldChg chg="addSp delSp modSp mod delCm modCm modNotesTx">
        <pc:chgData name="Audrie Gordon" userId="37905532-f36c-4e24-bce7-96ac70ca5170" providerId="ADAL" clId="{FBE5BD86-0769-44C4-AC7E-E7BC900A3E0B}" dt="2024-02-22T18:20:51.668" v="2916"/>
        <pc:sldMkLst>
          <pc:docMk/>
          <pc:sldMk cId="2551739049" sldId="2147478712"/>
        </pc:sldMkLst>
        <pc:extLst>
          <p:ext xmlns:p="http://schemas.openxmlformats.org/presentationml/2006/main" uri="{D6D511B9-2390-475A-947B-AFAB55BFBCF1}">
            <pc226:cmChg xmlns:pc226="http://schemas.microsoft.com/office/powerpoint/2022/06/main/command" chg="del mod">
              <pc226:chgData name="Audrie Gordon" userId="37905532-f36c-4e24-bce7-96ac70ca5170" providerId="ADAL" clId="{FBE5BD86-0769-44C4-AC7E-E7BC900A3E0B}" dt="2024-02-22T18:20:07.970" v="2911"/>
              <pc2:cmMkLst xmlns:pc2="http://schemas.microsoft.com/office/powerpoint/2019/9/main/command">
                <pc:docMk/>
                <pc:sldMk cId="2551739049" sldId="2147478712"/>
                <pc2:cmMk id="{990F6F19-CFEC-46D2-9A3B-D097DF565A29}"/>
              </pc2:cmMkLst>
              <pc226:cmRplyChg chg="add">
                <pc226:chgData name="Audrie Gordon" userId="37905532-f36c-4e24-bce7-96ac70ca5170" providerId="ADAL" clId="{FBE5BD86-0769-44C4-AC7E-E7BC900A3E0B}" dt="2024-02-21T17:07:28.422" v="2908"/>
                <pc2:cmRplyMkLst xmlns:pc2="http://schemas.microsoft.com/office/powerpoint/2019/9/main/command">
                  <pc:docMk/>
                  <pc:sldMk cId="2551739049" sldId="2147478712"/>
                  <pc2:cmMk id="{990F6F19-CFEC-46D2-9A3B-D097DF565A29}"/>
                  <pc2:cmRplyMk id="{6228661F-3723-4DE7-8FF0-B136257766E8}"/>
                </pc2:cmRplyMkLst>
              </pc226:cmRplyChg>
              <pc226:cmRplyChg chg="del">
                <pc226:chgData name="Audrie Gordon" userId="37905532-f36c-4e24-bce7-96ac70ca5170" providerId="ADAL" clId="{FBE5BD86-0769-44C4-AC7E-E7BC900A3E0B}" dt="2024-02-21T17:07:42.060" v="2909"/>
                <pc2:cmRplyMkLst xmlns:pc2="http://schemas.microsoft.com/office/powerpoint/2019/9/main/command">
                  <pc:docMk/>
                  <pc:sldMk cId="2551739049" sldId="2147478712"/>
                  <pc2:cmMk id="{990F6F19-CFEC-46D2-9A3B-D097DF565A29}"/>
                  <pc2:cmRplyMk id="{430FECD1-4380-47F8-9C2E-D4DA291B3166}"/>
                </pc2:cmRplyMkLst>
              </pc226:cmRplyChg>
            </pc226:cmChg>
            <pc226:cmChg xmlns:pc226="http://schemas.microsoft.com/office/powerpoint/2022/06/main/command" chg="del mod modRxn">
              <pc226:chgData name="Audrie Gordon" userId="37905532-f36c-4e24-bce7-96ac70ca5170" providerId="ADAL" clId="{FBE5BD86-0769-44C4-AC7E-E7BC900A3E0B}" dt="2024-02-22T18:20:46.002" v="2915"/>
              <pc2:cmMkLst xmlns:pc2="http://schemas.microsoft.com/office/powerpoint/2019/9/main/command">
                <pc:docMk/>
                <pc:sldMk cId="2551739049" sldId="2147478712"/>
                <pc2:cmMk id="{03543AA3-4AA4-4922-B570-F97A9BD0D461}"/>
              </pc2:cmMkLst>
              <pc226:cmRplyChg chg="add">
                <pc226:chgData name="Audrie Gordon" userId="37905532-f36c-4e24-bce7-96ac70ca5170" providerId="ADAL" clId="{FBE5BD86-0769-44C4-AC7E-E7BC900A3E0B}" dt="2024-02-21T17:08:18.775" v="2910"/>
                <pc2:cmRplyMkLst xmlns:pc2="http://schemas.microsoft.com/office/powerpoint/2019/9/main/command">
                  <pc:docMk/>
                  <pc:sldMk cId="2551739049" sldId="2147478712"/>
                  <pc2:cmMk id="{03543AA3-4AA4-4922-B570-F97A9BD0D461}"/>
                  <pc2:cmRplyMk id="{4C21E98A-5FB1-40FC-8D25-375FBDDBD2C5}"/>
                </pc2:cmRplyMkLst>
              </pc226:cmRplyChg>
              <pc226:cmRplyChg chg="add">
                <pc226:chgData name="Audrie Gordon" userId="37905532-f36c-4e24-bce7-96ac70ca5170" providerId="ADAL" clId="{FBE5BD86-0769-44C4-AC7E-E7BC900A3E0B}" dt="2024-02-21T16:48:23.603" v="2679"/>
                <pc2:cmRplyMkLst xmlns:pc2="http://schemas.microsoft.com/office/powerpoint/2019/9/main/command">
                  <pc:docMk/>
                  <pc:sldMk cId="2551739049" sldId="2147478712"/>
                  <pc2:cmMk id="{03543AA3-4AA4-4922-B570-F97A9BD0D461}"/>
                  <pc2:cmRplyMk id="{57B51BBC-2C1F-48BA-903A-F104D05CAD11}"/>
                </pc2:cmRplyMkLst>
              </pc226:cmRplyChg>
            </pc226:cmChg>
            <pc226:cmChg xmlns:pc226="http://schemas.microsoft.com/office/powerpoint/2022/06/main/command" chg="del mod">
              <pc226:chgData name="Audrie Gordon" userId="37905532-f36c-4e24-bce7-96ac70ca5170" providerId="ADAL" clId="{FBE5BD86-0769-44C4-AC7E-E7BC900A3E0B}" dt="2024-02-22T18:20:18.462" v="2912"/>
              <pc2:cmMkLst xmlns:pc2="http://schemas.microsoft.com/office/powerpoint/2019/9/main/command">
                <pc:docMk/>
                <pc:sldMk cId="2551739049" sldId="2147478712"/>
                <pc2:cmMk id="{E98886A8-8970-4058-B950-98F97C6F9E9D}"/>
              </pc2:cmMkLst>
              <pc226:cmRplyChg chg="add">
                <pc226:chgData name="Audrie Gordon" userId="37905532-f36c-4e24-bce7-96ac70ca5170" providerId="ADAL" clId="{FBE5BD86-0769-44C4-AC7E-E7BC900A3E0B}" dt="2024-02-21T08:30:37.415" v="165"/>
                <pc2:cmRplyMkLst xmlns:pc2="http://schemas.microsoft.com/office/powerpoint/2019/9/main/command">
                  <pc:docMk/>
                  <pc:sldMk cId="2551739049" sldId="2147478712"/>
                  <pc2:cmMk id="{E98886A8-8970-4058-B950-98F97C6F9E9D}"/>
                  <pc2:cmRplyMk id="{F6DFB5B4-472A-4CB3-B7F3-11905255862C}"/>
                </pc2:cmRplyMkLst>
              </pc226:cmRplyChg>
            </pc226:cmChg>
            <pc226:cmChg xmlns:pc226="http://schemas.microsoft.com/office/powerpoint/2022/06/main/command" chg="del mod modRxn">
              <pc226:chgData name="Audrie Gordon" userId="37905532-f36c-4e24-bce7-96ac70ca5170" providerId="ADAL" clId="{FBE5BD86-0769-44C4-AC7E-E7BC900A3E0B}" dt="2024-02-22T18:20:36.253" v="2913"/>
              <pc2:cmMkLst xmlns:pc2="http://schemas.microsoft.com/office/powerpoint/2019/9/main/command">
                <pc:docMk/>
                <pc:sldMk cId="2551739049" sldId="2147478712"/>
                <pc2:cmMk id="{AC5687B7-A82B-46DC-B651-B8A1874E7C7C}"/>
              </pc2:cmMkLst>
              <pc226:cmRplyChg chg="add mod">
                <pc226:chgData name="Audrie Gordon" userId="37905532-f36c-4e24-bce7-96ac70ca5170" providerId="ADAL" clId="{FBE5BD86-0769-44C4-AC7E-E7BC900A3E0B}" dt="2024-02-21T16:45:22.706" v="2648"/>
                <pc2:cmRplyMkLst xmlns:pc2="http://schemas.microsoft.com/office/powerpoint/2019/9/main/command">
                  <pc:docMk/>
                  <pc:sldMk cId="2551739049" sldId="2147478712"/>
                  <pc2:cmMk id="{AC5687B7-A82B-46DC-B651-B8A1874E7C7C}"/>
                  <pc2:cmRplyMk id="{7185AE67-7382-4506-8A1E-8C72C5C19439}"/>
                </pc2:cmRplyMkLst>
              </pc226:cmRplyChg>
            </pc226:cmChg>
            <pc226:cmChg xmlns:pc226="http://schemas.microsoft.com/office/powerpoint/2022/06/main/command" chg="del mod modRxn">
              <pc226:chgData name="Audrie Gordon" userId="37905532-f36c-4e24-bce7-96ac70ca5170" providerId="ADAL" clId="{FBE5BD86-0769-44C4-AC7E-E7BC900A3E0B}" dt="2024-02-22T18:20:51.668" v="2916"/>
              <pc2:cmMkLst xmlns:pc2="http://schemas.microsoft.com/office/powerpoint/2019/9/main/command">
                <pc:docMk/>
                <pc:sldMk cId="2551739049" sldId="2147478712"/>
                <pc2:cmMk id="{172260F1-5C07-456D-A01C-F733D94CEFF1}"/>
              </pc2:cmMkLst>
            </pc226:cmChg>
            <pc226:cmChg xmlns:pc226="http://schemas.microsoft.com/office/powerpoint/2022/06/main/command" chg="del mod modRxn">
              <pc226:chgData name="Audrie Gordon" userId="37905532-f36c-4e24-bce7-96ac70ca5170" providerId="ADAL" clId="{FBE5BD86-0769-44C4-AC7E-E7BC900A3E0B}" dt="2024-02-22T18:20:42.461" v="2914"/>
              <pc2:cmMkLst xmlns:pc2="http://schemas.microsoft.com/office/powerpoint/2019/9/main/command">
                <pc:docMk/>
                <pc:sldMk cId="2551739049" sldId="2147478712"/>
                <pc2:cmMk id="{2619CEF1-5781-4576-9A48-F18264CABB9E}"/>
              </pc2:cmMkLst>
              <pc226:cmRplyChg chg="add del">
                <pc226:chgData name="Audrie Gordon" userId="37905532-f36c-4e24-bce7-96ac70ca5170" providerId="ADAL" clId="{FBE5BD86-0769-44C4-AC7E-E7BC900A3E0B}" dt="2024-02-21T17:01:05.705" v="2896"/>
                <pc2:cmRplyMkLst xmlns:pc2="http://schemas.microsoft.com/office/powerpoint/2019/9/main/command">
                  <pc:docMk/>
                  <pc:sldMk cId="2551739049" sldId="2147478712"/>
                  <pc2:cmMk id="{2619CEF1-5781-4576-9A48-F18264CABB9E}"/>
                  <pc2:cmRplyMk id="{259EC3FA-6101-4341-96B6-FB0A369C4D3C}"/>
                </pc2:cmRplyMkLst>
              </pc226:cmRplyChg>
            </pc226:cmChg>
          </p:ext>
        </pc:extLst>
      </pc:sldChg>
    </pc:docChg>
  </pc:docChgLst>
  <pc:docChgLst>
    <pc:chgData name="Remi Dyon" userId="S::remidyon@microsoft.com::65c0f062-4db9-4dde-9d0f-4aac0d54c13f" providerId="AD" clId="Web-{33CFC3F6-C2C2-2DD7-4A3E-0F05507E2B19}"/>
    <pc:docChg chg="modSld">
      <pc:chgData name="Remi Dyon" userId="S::remidyon@microsoft.com::65c0f062-4db9-4dde-9d0f-4aac0d54c13f" providerId="AD" clId="Web-{33CFC3F6-C2C2-2DD7-4A3E-0F05507E2B19}" dt="2023-09-12T12:36:47.488" v="1" actId="20577"/>
      <pc:docMkLst>
        <pc:docMk/>
      </pc:docMkLst>
      <pc:sldChg chg="modSp">
        <pc:chgData name="Remi Dyon" userId="S::remidyon@microsoft.com::65c0f062-4db9-4dde-9d0f-4aac0d54c13f" providerId="AD" clId="Web-{33CFC3F6-C2C2-2DD7-4A3E-0F05507E2B19}" dt="2023-09-12T12:36:47.488" v="1" actId="20577"/>
        <pc:sldMkLst>
          <pc:docMk/>
          <pc:sldMk cId="2397848064" sldId="2147478618"/>
        </pc:sldMkLst>
      </pc:sldChg>
    </pc:docChg>
  </pc:docChgLst>
  <pc:docChgLst>
    <pc:chgData name="Nikolai Popov" userId="S::nikolaipopov@microsoft.com::6fad8797-b97c-4aa4-92df-3de28f364e2b" providerId="AD" clId="Web-{4CEB2139-8F1A-4555-A707-30568AC5311C}"/>
    <pc:docChg chg="mod modSld">
      <pc:chgData name="Nikolai Popov" userId="S::nikolaipopov@microsoft.com::6fad8797-b97c-4aa4-92df-3de28f364e2b" providerId="AD" clId="Web-{4CEB2139-8F1A-4555-A707-30568AC5311C}" dt="2023-04-07T16:55:14.370" v="11" actId="20577"/>
      <pc:docMkLst>
        <pc:docMk/>
      </pc:docMkLst>
      <pc:sldChg chg="modSp addCm">
        <pc:chgData name="Nikolai Popov" userId="S::nikolaipopov@microsoft.com::6fad8797-b97c-4aa4-92df-3de28f364e2b" providerId="AD" clId="Web-{4CEB2139-8F1A-4555-A707-30568AC5311C}" dt="2023-04-07T16:55:14.370" v="11" actId="20577"/>
        <pc:sldMkLst>
          <pc:docMk/>
          <pc:sldMk cId="2004031996" sldId="2147478588"/>
        </pc:sldMkLst>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5:07.448" v="10"/>
              <pc2:cmMkLst xmlns:pc2="http://schemas.microsoft.com/office/powerpoint/2019/9/main/command">
                <pc:docMk/>
                <pc:sldMk cId="2004031996" sldId="2147478588"/>
                <pc2:cmMk id="{FF874F5F-499C-4010-A81B-2B0BB5D72280}"/>
              </pc2:cmMkLst>
            </pc226:cmChg>
          </p:ext>
        </pc:extLst>
      </pc:sldChg>
      <pc:sldChg chg="modSp addCm">
        <pc:chgData name="Nikolai Popov" userId="S::nikolaipopov@microsoft.com::6fad8797-b97c-4aa4-92df-3de28f364e2b" providerId="AD" clId="Web-{4CEB2139-8F1A-4555-A707-30568AC5311C}" dt="2023-04-07T16:53:48.742" v="5" actId="20577"/>
        <pc:sldMkLst>
          <pc:docMk/>
          <pc:sldMk cId="1128778430" sldId="2147478592"/>
        </pc:sldMkLst>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3:03.538" v="3"/>
              <pc2:cmMkLst xmlns:pc2="http://schemas.microsoft.com/office/powerpoint/2019/9/main/command">
                <pc:docMk/>
                <pc:sldMk cId="1128778430" sldId="2147478592"/>
                <pc2:cmMk id="{1907D595-680D-4C95-8FFA-F1DBD84A8182}"/>
              </pc2:cmMkLst>
            </pc226:cmChg>
          </p:ext>
        </pc:extLst>
      </pc:sldChg>
    </pc:docChg>
  </pc:docChgLst>
  <pc:docChgLst>
    <pc:chgData name="Henry Jammes" userId="5f22554b-fd15-4676-8c82-dc6122af2a80" providerId="ADAL" clId="{EB6E7EA4-02B7-45B7-918B-69B761F83DA4}"/>
    <pc:docChg chg="">
      <pc:chgData name="Henry Jammes" userId="5f22554b-fd15-4676-8c82-dc6122af2a80" providerId="ADAL" clId="{EB6E7EA4-02B7-45B7-918B-69B761F83DA4}" dt="2023-06-07T09:50:33.190" v="2"/>
      <pc:docMkLst>
        <pc:docMk/>
      </pc:docMkLst>
      <pc:sldChg chg="addCm">
        <pc:chgData name="Henry Jammes" userId="5f22554b-fd15-4676-8c82-dc6122af2a80" providerId="ADAL" clId="{EB6E7EA4-02B7-45B7-918B-69B761F83DA4}" dt="2023-06-07T09:50:33.190" v="2"/>
        <pc:sldMkLst>
          <pc:docMk/>
          <pc:sldMk cId="1094870920" sldId="1021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EB6E7EA4-02B7-45B7-918B-69B761F83DA4}" dt="2023-06-07T09:50:33.190" v="2"/>
              <pc2:cmMkLst xmlns:pc2="http://schemas.microsoft.com/office/powerpoint/2019/9/main/command">
                <pc:docMk/>
                <pc:sldMk cId="1094870920" sldId="10219"/>
                <pc2:cmMk id="{7DC81362-0E6C-448C-A6C4-7FD307EDE6B3}"/>
              </pc2:cmMkLst>
            </pc226:cmChg>
            <pc226:cmChg xmlns:pc226="http://schemas.microsoft.com/office/powerpoint/2022/06/main/command" chg="add">
              <pc226:chgData name="Henry Jammes" userId="5f22554b-fd15-4676-8c82-dc6122af2a80" providerId="ADAL" clId="{EB6E7EA4-02B7-45B7-918B-69B761F83DA4}" dt="2023-06-07T09:50:12.503" v="0"/>
              <pc2:cmMkLst xmlns:pc2="http://schemas.microsoft.com/office/powerpoint/2019/9/main/command">
                <pc:docMk/>
                <pc:sldMk cId="1094870920" sldId="10219"/>
                <pc2:cmMk id="{7BFF1C8A-CCF3-4D70-96BC-2138584E79F8}"/>
              </pc2:cmMkLst>
            </pc226:cmChg>
            <pc226:cmChg xmlns:pc226="http://schemas.microsoft.com/office/powerpoint/2022/06/main/command" chg="add">
              <pc226:chgData name="Henry Jammes" userId="5f22554b-fd15-4676-8c82-dc6122af2a80" providerId="ADAL" clId="{EB6E7EA4-02B7-45B7-918B-69B761F83DA4}" dt="2023-06-07T09:50:24.632" v="1"/>
              <pc2:cmMkLst xmlns:pc2="http://schemas.microsoft.com/office/powerpoint/2019/9/main/command">
                <pc:docMk/>
                <pc:sldMk cId="1094870920" sldId="10219"/>
                <pc2:cmMk id="{B67304E4-8D4D-4090-82FE-2BE744AADDC2}"/>
              </pc2:cmMkLst>
            </pc226:cmChg>
          </p:ext>
        </pc:extLst>
      </pc:sldChg>
    </pc:docChg>
  </pc:docChgLst>
  <pc:docChgLst>
    <pc:chgData name="Ramya Vellanki" userId="S::rvellanki@microsoft.com::bbc63972-bdba-4ee6-a929-b62c782dd715" providerId="AD" clId="Web-{62F6DFD8-0181-2F8A-0C51-DF831606A676}"/>
    <pc:docChg chg="modSld">
      <pc:chgData name="Ramya Vellanki" userId="S::rvellanki@microsoft.com::bbc63972-bdba-4ee6-a929-b62c782dd715" providerId="AD" clId="Web-{62F6DFD8-0181-2F8A-0C51-DF831606A676}" dt="2024-07-30T18:36:56.364" v="1" actId="1076"/>
      <pc:docMkLst>
        <pc:docMk/>
      </pc:docMkLst>
      <pc:sldChg chg="modSp">
        <pc:chgData name="Ramya Vellanki" userId="S::rvellanki@microsoft.com::bbc63972-bdba-4ee6-a929-b62c782dd715" providerId="AD" clId="Web-{62F6DFD8-0181-2F8A-0C51-DF831606A676}" dt="2024-07-30T18:36:56.364" v="1" actId="1076"/>
        <pc:sldMkLst>
          <pc:docMk/>
          <pc:sldMk cId="1898096727" sldId="2147478659"/>
        </pc:sldMkLst>
      </pc:sldChg>
    </pc:docChg>
  </pc:docChgLst>
  <pc:docChgLst>
    <pc:chgData name="Gustavo Herrera" userId="S::gusherrera@microsoft.com::93392db6-f032-4721-a7a9-90f291f36fb1" providerId="AD" clId="Web-{F7992A80-4782-08E4-F7D5-779B3AF068D4}"/>
    <pc:docChg chg="sldOrd">
      <pc:chgData name="Gustavo Herrera" userId="S::gusherrera@microsoft.com::93392db6-f032-4721-a7a9-90f291f36fb1" providerId="AD" clId="Web-{F7992A80-4782-08E4-F7D5-779B3AF068D4}" dt="2024-09-05T13:44:41.533" v="0"/>
      <pc:docMkLst>
        <pc:docMk/>
      </pc:docMkLst>
      <pc:sldChg chg="ord">
        <pc:chgData name="Gustavo Herrera" userId="S::gusherrera@microsoft.com::93392db6-f032-4721-a7a9-90f291f36fb1" providerId="AD" clId="Web-{F7992A80-4782-08E4-F7D5-779B3AF068D4}" dt="2024-09-05T13:44:41.533" v="0"/>
        <pc:sldMkLst>
          <pc:docMk/>
          <pc:sldMk cId="1128778430" sldId="2147478592"/>
        </pc:sldMkLst>
      </pc:sldChg>
    </pc:docChg>
  </pc:docChgLst>
  <pc:docChgLst>
    <pc:chgData clId="Web-{AC8EEFB2-CA82-4B0B-837D-2F42E92048BD}"/>
    <pc:docChg chg="">
      <pc:chgData name="" userId="" providerId="" clId="Web-{AC8EEFB2-CA82-4B0B-837D-2F42E92048BD}" dt="2023-10-05T18:36:22.623" v="0"/>
      <pc:docMkLst>
        <pc:docMk/>
      </pc:docMkLst>
      <pc:sldChg chg="modCm">
        <pc:chgData name="" userId="" providerId="" clId="Web-{AC8EEFB2-CA82-4B0B-837D-2F42E92048BD}" dt="2023-10-05T18:36:22.623" v="0"/>
        <pc:sldMkLst>
          <pc:docMk/>
          <pc:sldMk cId="4193858857" sldId="2147478684"/>
        </pc:sldMkLst>
        <pc:extLst>
          <p:ext xmlns:p="http://schemas.openxmlformats.org/presentationml/2006/main" uri="{D6D511B9-2390-475A-947B-AFAB55BFBCF1}">
            <pc226:cmChg xmlns:pc226="http://schemas.microsoft.com/office/powerpoint/2022/06/main/command" chg="">
              <pc226:chgData name="" userId="" providerId="" clId="Web-{AC8EEFB2-CA82-4B0B-837D-2F42E92048BD}" dt="2023-10-05T18:36:22.623" v="0"/>
              <pc2:cmMkLst xmlns:pc2="http://schemas.microsoft.com/office/powerpoint/2019/9/main/command">
                <pc:docMk/>
                <pc:sldMk cId="4193858857" sldId="2147478684"/>
                <pc2:cmMk id="{43D0D2E5-1776-490E-83D3-9EF8D695490D}"/>
              </pc2:cmMkLst>
              <pc226:cmRplyChg chg="add">
                <pc226:chgData name="" userId="" providerId="" clId="Web-{AC8EEFB2-CA82-4B0B-837D-2F42E92048BD}" dt="2023-10-05T18:36:22.623" v="0"/>
                <pc2:cmRplyMkLst xmlns:pc2="http://schemas.microsoft.com/office/powerpoint/2019/9/main/command">
                  <pc:docMk/>
                  <pc:sldMk cId="4193858857" sldId="2147478684"/>
                  <pc2:cmMk id="{43D0D2E5-1776-490E-83D3-9EF8D695490D}"/>
                  <pc2:cmRplyMk id="{6A035A81-3D22-4FB4-B74F-CAACF96E899A}"/>
                </pc2:cmRplyMkLst>
              </pc226:cmRplyChg>
            </pc226:cmChg>
          </p:ext>
        </pc:extLst>
      </pc:sldChg>
    </pc:docChg>
  </pc:docChgLst>
  <pc:docChgLst>
    <pc:chgData name="Parag Dessai" userId="S::paragdessai@microsoft.com::0d07f866-a1c1-4e49-90d6-4e75a2e82554" providerId="AD" clId="Web-{438C4C38-3274-1ECB-207C-7FA8EBEA3276}"/>
    <pc:docChg chg="">
      <pc:chgData name="Parag Dessai" userId="S::paragdessai@microsoft.com::0d07f866-a1c1-4e49-90d6-4e75a2e82554" providerId="AD" clId="Web-{438C4C38-3274-1ECB-207C-7FA8EBEA3276}" dt="2024-02-29T14:32:15.735" v="3"/>
      <pc:docMkLst>
        <pc:docMk/>
      </pc:docMkLst>
      <pc:sldChg chg="addCm">
        <pc:chgData name="Parag Dessai" userId="S::paragdessai@microsoft.com::0d07f866-a1c1-4e49-90d6-4e75a2e82554" providerId="AD" clId="Web-{438C4C38-3274-1ECB-207C-7FA8EBEA3276}" dt="2024-02-29T14:25:53.628" v="0"/>
        <pc:sldMkLst>
          <pc:docMk/>
          <pc:sldMk cId="3332018249" sldId="2147478699"/>
        </pc:sldMkLst>
        <pc:extLst>
          <p:ext xmlns:p="http://schemas.openxmlformats.org/presentationml/2006/main" uri="{D6D511B9-2390-475A-947B-AFAB55BFBCF1}">
            <pc226:cmChg xmlns:pc226="http://schemas.microsoft.com/office/powerpoint/2022/06/main/command" chg="add">
              <pc226:chgData name="Parag Dessai" userId="S::paragdessai@microsoft.com::0d07f866-a1c1-4e49-90d6-4e75a2e82554" providerId="AD" clId="Web-{438C4C38-3274-1ECB-207C-7FA8EBEA3276}" dt="2024-02-29T14:25:53.628" v="0"/>
              <pc2:cmMkLst xmlns:pc2="http://schemas.microsoft.com/office/powerpoint/2019/9/main/command">
                <pc:docMk/>
                <pc:sldMk cId="3332018249" sldId="2147478699"/>
                <pc2:cmMk id="{AED0F935-1887-4C64-ABC4-DD25DABDFA8C}"/>
              </pc2:cmMkLst>
            </pc226:cmChg>
          </p:ext>
        </pc:extLst>
      </pc:sldChg>
    </pc:docChg>
  </pc:docChgLst>
  <pc:docChgLst>
    <pc:chgData name="Vineet Kaul" userId="S::vineetkaul@microsoft.com::0509e8c9-05a1-493d-b937-be6b46f91b58" providerId="AD" clId="Web-{DEF17AC7-60CA-80D5-FBAA-C83D1252E2FA}"/>
    <pc:docChg chg="sldOrd">
      <pc:chgData name="Vineet Kaul" userId="S::vineetkaul@microsoft.com::0509e8c9-05a1-493d-b937-be6b46f91b58" providerId="AD" clId="Web-{DEF17AC7-60CA-80D5-FBAA-C83D1252E2FA}" dt="2024-08-02T12:51:10.885" v="0"/>
      <pc:docMkLst>
        <pc:docMk/>
      </pc:docMkLst>
      <pc:sldChg chg="ord">
        <pc:chgData name="Vineet Kaul" userId="S::vineetkaul@microsoft.com::0509e8c9-05a1-493d-b937-be6b46f91b58" providerId="AD" clId="Web-{DEF17AC7-60CA-80D5-FBAA-C83D1252E2FA}" dt="2024-08-02T12:51:10.885" v="0"/>
        <pc:sldMkLst>
          <pc:docMk/>
          <pc:sldMk cId="2155667242" sldId="2147478683"/>
        </pc:sldMkLst>
      </pc:sldChg>
    </pc:docChg>
  </pc:docChgLst>
  <pc:docChgLst>
    <pc:chgData name="Ashraf Omar" userId="S::ashrafomar@microsoft.com::43fd0cb3-7077-4bc4-bf43-da3b636025f9" providerId="AD" clId="Web-{946BB216-25C4-D298-725B-687600B3ED82}"/>
    <pc:docChg chg="sldOrd">
      <pc:chgData name="Ashraf Omar" userId="S::ashrafomar@microsoft.com::43fd0cb3-7077-4bc4-bf43-da3b636025f9" providerId="AD" clId="Web-{946BB216-25C4-D298-725B-687600B3ED82}" dt="2023-10-20T05:22:52.648" v="1"/>
      <pc:docMkLst>
        <pc:docMk/>
      </pc:docMkLst>
      <pc:sldChg chg="ord">
        <pc:chgData name="Ashraf Omar" userId="S::ashrafomar@microsoft.com::43fd0cb3-7077-4bc4-bf43-da3b636025f9" providerId="AD" clId="Web-{946BB216-25C4-D298-725B-687600B3ED82}" dt="2023-10-20T05:22:52.648" v="1"/>
        <pc:sldMkLst>
          <pc:docMk/>
          <pc:sldMk cId="3137727299" sldId="2147478606"/>
        </pc:sldMkLst>
      </pc:sldChg>
      <pc:sldChg chg="ord">
        <pc:chgData name="Ashraf Omar" userId="S::ashrafomar@microsoft.com::43fd0cb3-7077-4bc4-bf43-da3b636025f9" providerId="AD" clId="Web-{946BB216-25C4-D298-725B-687600B3ED82}" dt="2023-10-20T05:22:49.569" v="0"/>
        <pc:sldMkLst>
          <pc:docMk/>
          <pc:sldMk cId="3252345120" sldId="2147478668"/>
        </pc:sldMkLst>
      </pc:sldChg>
    </pc:docChg>
  </pc:docChgLst>
  <pc:docChgLst>
    <pc:chgData name="Henry Jammes" userId="5f22554b-fd15-4676-8c82-dc6122af2a80" providerId="ADAL" clId="{DED0CC8E-184E-4AE9-9EE0-6D081E9F3915}"/>
    <pc:docChg chg="undo custSel addSld delSld modSld sldOrd addMainMaster addSection delSection modSection">
      <pc:chgData name="Henry Jammes" userId="5f22554b-fd15-4676-8c82-dc6122af2a80" providerId="ADAL" clId="{DED0CC8E-184E-4AE9-9EE0-6D081E9F3915}" dt="2022-07-25T14:47:59.407" v="241"/>
      <pc:docMkLst>
        <pc:docMk/>
      </pc:docMkLst>
      <pc:sldChg chg="addSp delSp modSp mod">
        <pc:chgData name="Henry Jammes" userId="5f22554b-fd15-4676-8c82-dc6122af2a80" providerId="ADAL" clId="{DED0CC8E-184E-4AE9-9EE0-6D081E9F3915}" dt="2022-07-25T14:36:25.106" v="191" actId="1035"/>
        <pc:sldMkLst>
          <pc:docMk/>
          <pc:sldMk cId="2567493441" sldId="3087"/>
        </pc:sldMkLst>
      </pc:sldChg>
      <pc:sldChg chg="del">
        <pc:chgData name="Henry Jammes" userId="5f22554b-fd15-4676-8c82-dc6122af2a80" providerId="ADAL" clId="{DED0CC8E-184E-4AE9-9EE0-6D081E9F3915}" dt="2022-07-25T10:27:41.623" v="66" actId="47"/>
        <pc:sldMkLst>
          <pc:docMk/>
          <pc:sldMk cId="3220405261" sldId="3091"/>
        </pc:sldMkLst>
      </pc:sldChg>
      <pc:sldChg chg="modSp mod">
        <pc:chgData name="Henry Jammes" userId="5f22554b-fd15-4676-8c82-dc6122af2a80" providerId="ADAL" clId="{DED0CC8E-184E-4AE9-9EE0-6D081E9F3915}" dt="2022-07-25T10:27:53.765" v="77" actId="14100"/>
        <pc:sldMkLst>
          <pc:docMk/>
          <pc:sldMk cId="217996950" sldId="3092"/>
        </pc:sldMkLst>
      </pc:sldChg>
      <pc:sldChg chg="delSp modSp mod">
        <pc:chgData name="Henry Jammes" userId="5f22554b-fd15-4676-8c82-dc6122af2a80" providerId="ADAL" clId="{DED0CC8E-184E-4AE9-9EE0-6D081E9F3915}" dt="2022-07-25T10:29:23.151" v="126" actId="20577"/>
        <pc:sldMkLst>
          <pc:docMk/>
          <pc:sldMk cId="1304563117" sldId="3093"/>
        </pc:sldMkLst>
      </pc:sldChg>
      <pc:sldChg chg="modSp mod">
        <pc:chgData name="Henry Jammes" userId="5f22554b-fd15-4676-8c82-dc6122af2a80" providerId="ADAL" clId="{DED0CC8E-184E-4AE9-9EE0-6D081E9F3915}" dt="2022-07-25T10:26:49.494" v="29" actId="20577"/>
        <pc:sldMkLst>
          <pc:docMk/>
          <pc:sldMk cId="3188214157" sldId="3139"/>
        </pc:sldMkLst>
      </pc:sldChg>
      <pc:sldChg chg="del">
        <pc:chgData name="Henry Jammes" userId="5f22554b-fd15-4676-8c82-dc6122af2a80" providerId="ADAL" clId="{DED0CC8E-184E-4AE9-9EE0-6D081E9F3915}" dt="2022-07-25T10:27:36.447" v="65" actId="47"/>
        <pc:sldMkLst>
          <pc:docMk/>
          <pc:sldMk cId="183318976" sldId="2076137943"/>
        </pc:sldMkLst>
      </pc:sldChg>
      <pc:sldChg chg="add del">
        <pc:chgData name="Henry Jammes" userId="5f22554b-fd15-4676-8c82-dc6122af2a80" providerId="ADAL" clId="{DED0CC8E-184E-4AE9-9EE0-6D081E9F3915}" dt="2022-07-25T14:41:21.843" v="206" actId="18676"/>
        <pc:sldMkLst>
          <pc:docMk/>
          <pc:sldMk cId="271525106" sldId="2076138131"/>
        </pc:sldMkLst>
      </pc:sldChg>
      <pc:sldChg chg="delCm">
        <pc:chgData name="Henry Jammes" userId="5f22554b-fd15-4676-8c82-dc6122af2a80" providerId="ADAL" clId="{DED0CC8E-184E-4AE9-9EE0-6D081E9F3915}" dt="2022-07-25T10:29:29.308" v="127"/>
        <pc:sldMkLst>
          <pc:docMk/>
          <pc:sldMk cId="664326790" sldId="2076138137"/>
        </pc:sldMkLst>
      </pc:sldChg>
      <pc:sldChg chg="delCm">
        <pc:chgData name="Henry Jammes" userId="5f22554b-fd15-4676-8c82-dc6122af2a80" providerId="ADAL" clId="{DED0CC8E-184E-4AE9-9EE0-6D081E9F3915}" dt="2022-07-25T10:29:33.774" v="128"/>
        <pc:sldMkLst>
          <pc:docMk/>
          <pc:sldMk cId="2175448789" sldId="2076138143"/>
        </pc:sldMkLst>
      </pc:sldChg>
      <pc:sldChg chg="modSp mod">
        <pc:chgData name="Henry Jammes" userId="5f22554b-fd15-4676-8c82-dc6122af2a80" providerId="ADAL" clId="{DED0CC8E-184E-4AE9-9EE0-6D081E9F3915}" dt="2022-07-25T14:47:05.405" v="235" actId="2164"/>
        <pc:sldMkLst>
          <pc:docMk/>
          <pc:sldMk cId="2908674338" sldId="2076138144"/>
        </pc:sldMkLst>
      </pc:sldChg>
      <pc:sldChg chg="add del">
        <pc:chgData name="Henry Jammes" userId="5f22554b-fd15-4676-8c82-dc6122af2a80" providerId="ADAL" clId="{DED0CC8E-184E-4AE9-9EE0-6D081E9F3915}" dt="2022-07-25T14:41:21.843" v="206" actId="18676"/>
        <pc:sldMkLst>
          <pc:docMk/>
          <pc:sldMk cId="449894037" sldId="2076138146"/>
        </pc:sldMkLst>
      </pc:sldChg>
      <pc:sldChg chg="del delCm">
        <pc:chgData name="Henry Jammes" userId="5f22554b-fd15-4676-8c82-dc6122af2a80" providerId="ADAL" clId="{DED0CC8E-184E-4AE9-9EE0-6D081E9F3915}" dt="2022-07-25T10:29:44.645" v="130" actId="47"/>
        <pc:sldMkLst>
          <pc:docMk/>
          <pc:sldMk cId="4201325379" sldId="2076138147"/>
        </pc:sldMkLst>
      </pc:sldChg>
      <pc:sldChg chg="delSp del mod">
        <pc:chgData name="Henry Jammes" userId="5f22554b-fd15-4676-8c82-dc6122af2a80" providerId="ADAL" clId="{DED0CC8E-184E-4AE9-9EE0-6D081E9F3915}" dt="2022-07-25T14:40:49.740" v="201" actId="47"/>
        <pc:sldMkLst>
          <pc:docMk/>
          <pc:sldMk cId="3799413973" sldId="2076138149"/>
        </pc:sldMkLst>
      </pc:sldChg>
      <pc:sldChg chg="delCm">
        <pc:chgData name="Henry Jammes" userId="5f22554b-fd15-4676-8c82-dc6122af2a80" providerId="ADAL" clId="{DED0CC8E-184E-4AE9-9EE0-6D081E9F3915}" dt="2022-07-25T10:29:53" v="132"/>
        <pc:sldMkLst>
          <pc:docMk/>
          <pc:sldMk cId="4042505928" sldId="2076138150"/>
        </pc:sldMkLst>
      </pc:sldChg>
      <pc:sldChg chg="delCm">
        <pc:chgData name="Henry Jammes" userId="5f22554b-fd15-4676-8c82-dc6122af2a80" providerId="ADAL" clId="{DED0CC8E-184E-4AE9-9EE0-6D081E9F3915}" dt="2022-07-25T10:29:55.945" v="133"/>
        <pc:sldMkLst>
          <pc:docMk/>
          <pc:sldMk cId="3315565307" sldId="2076138151"/>
        </pc:sldMkLst>
      </pc:sldChg>
      <pc:sldChg chg="del delCm">
        <pc:chgData name="Henry Jammes" userId="5f22554b-fd15-4676-8c82-dc6122af2a80" providerId="ADAL" clId="{DED0CC8E-184E-4AE9-9EE0-6D081E9F3915}" dt="2022-07-25T14:41:02" v="202" actId="47"/>
        <pc:sldMkLst>
          <pc:docMk/>
          <pc:sldMk cId="2034644433" sldId="2076138154"/>
        </pc:sldMkLst>
      </pc:sldChg>
      <pc:sldChg chg="del delCm">
        <pc:chgData name="Henry Jammes" userId="5f22554b-fd15-4676-8c82-dc6122af2a80" providerId="ADAL" clId="{DED0CC8E-184E-4AE9-9EE0-6D081E9F3915}" dt="2022-07-25T14:41:04.985" v="203" actId="47"/>
        <pc:sldMkLst>
          <pc:docMk/>
          <pc:sldMk cId="2102476603" sldId="2076138155"/>
        </pc:sldMkLst>
      </pc:sldChg>
      <pc:sldChg chg="del delCm">
        <pc:chgData name="Henry Jammes" userId="5f22554b-fd15-4676-8c82-dc6122af2a80" providerId="ADAL" clId="{DED0CC8E-184E-4AE9-9EE0-6D081E9F3915}" dt="2022-07-25T14:41:36.160" v="207" actId="47"/>
        <pc:sldMkLst>
          <pc:docMk/>
          <pc:sldMk cId="3820560816" sldId="2076138156"/>
        </pc:sldMkLst>
      </pc:sldChg>
      <pc:sldChg chg="addSp delSp modSp mod">
        <pc:chgData name="Henry Jammes" userId="5f22554b-fd15-4676-8c82-dc6122af2a80" providerId="ADAL" clId="{DED0CC8E-184E-4AE9-9EE0-6D081E9F3915}" dt="2022-07-25T10:30:24.778" v="142" actId="478"/>
        <pc:sldMkLst>
          <pc:docMk/>
          <pc:sldMk cId="2358532712" sldId="2076138159"/>
        </pc:sldMkLst>
      </pc:sldChg>
      <pc:sldChg chg="del">
        <pc:chgData name="Henry Jammes" userId="5f22554b-fd15-4676-8c82-dc6122af2a80" providerId="ADAL" clId="{DED0CC8E-184E-4AE9-9EE0-6D081E9F3915}" dt="2022-07-25T14:40:33.511" v="199" actId="18676"/>
        <pc:sldMkLst>
          <pc:docMk/>
          <pc:sldMk cId="3553101922" sldId="2076138170"/>
        </pc:sldMkLst>
      </pc:sldChg>
      <pc:sldChg chg="del">
        <pc:chgData name="Henry Jammes" userId="5f22554b-fd15-4676-8c82-dc6122af2a80" providerId="ADAL" clId="{DED0CC8E-184E-4AE9-9EE0-6D081E9F3915}" dt="2022-07-25T14:40:31.250" v="198" actId="18676"/>
        <pc:sldMkLst>
          <pc:docMk/>
          <pc:sldMk cId="1923123178" sldId="2076138172"/>
        </pc:sldMkLst>
      </pc:sldChg>
      <pc:sldChg chg="del">
        <pc:chgData name="Henry Jammes" userId="5f22554b-fd15-4676-8c82-dc6122af2a80" providerId="ADAL" clId="{DED0CC8E-184E-4AE9-9EE0-6D081E9F3915}" dt="2022-07-25T14:40:31.250" v="198" actId="18676"/>
        <pc:sldMkLst>
          <pc:docMk/>
          <pc:sldMk cId="795407930" sldId="2076138173"/>
        </pc:sldMkLst>
      </pc:sldChg>
      <pc:sldChg chg="del">
        <pc:chgData name="Henry Jammes" userId="5f22554b-fd15-4676-8c82-dc6122af2a80" providerId="ADAL" clId="{DED0CC8E-184E-4AE9-9EE0-6D081E9F3915}" dt="2022-07-25T14:40:31.250" v="198" actId="18676"/>
        <pc:sldMkLst>
          <pc:docMk/>
          <pc:sldMk cId="3589861872" sldId="2076138174"/>
        </pc:sldMkLst>
      </pc:sldChg>
      <pc:sldChg chg="del">
        <pc:chgData name="Henry Jammes" userId="5f22554b-fd15-4676-8c82-dc6122af2a80" providerId="ADAL" clId="{DED0CC8E-184E-4AE9-9EE0-6D081E9F3915}" dt="2022-07-25T14:40:31.250" v="198" actId="18676"/>
        <pc:sldMkLst>
          <pc:docMk/>
          <pc:sldMk cId="1984157760" sldId="2076138175"/>
        </pc:sldMkLst>
      </pc:sldChg>
      <pc:sldChg chg="del">
        <pc:chgData name="Henry Jammes" userId="5f22554b-fd15-4676-8c82-dc6122af2a80" providerId="ADAL" clId="{DED0CC8E-184E-4AE9-9EE0-6D081E9F3915}" dt="2022-07-25T14:40:29.475" v="197" actId="18676"/>
        <pc:sldMkLst>
          <pc:docMk/>
          <pc:sldMk cId="2510986363" sldId="2076138176"/>
        </pc:sldMkLst>
      </pc:sldChg>
      <pc:sldChg chg="del">
        <pc:chgData name="Henry Jammes" userId="5f22554b-fd15-4676-8c82-dc6122af2a80" providerId="ADAL" clId="{DED0CC8E-184E-4AE9-9EE0-6D081E9F3915}" dt="2022-07-25T14:40:36.648" v="200" actId="18676"/>
        <pc:sldMkLst>
          <pc:docMk/>
          <pc:sldMk cId="1792630265" sldId="2076138177"/>
        </pc:sldMkLst>
      </pc:sldChg>
      <pc:sldChg chg="del">
        <pc:chgData name="Henry Jammes" userId="5f22554b-fd15-4676-8c82-dc6122af2a80" providerId="ADAL" clId="{DED0CC8E-184E-4AE9-9EE0-6D081E9F3915}" dt="2022-07-25T14:40:29.475" v="197" actId="18676"/>
        <pc:sldMkLst>
          <pc:docMk/>
          <pc:sldMk cId="1921413191" sldId="2076138178"/>
        </pc:sldMkLst>
      </pc:sldChg>
      <pc:sldChg chg="del">
        <pc:chgData name="Henry Jammes" userId="5f22554b-fd15-4676-8c82-dc6122af2a80" providerId="ADAL" clId="{DED0CC8E-184E-4AE9-9EE0-6D081E9F3915}" dt="2022-07-25T14:40:29.475" v="197" actId="18676"/>
        <pc:sldMkLst>
          <pc:docMk/>
          <pc:sldMk cId="533690080" sldId="2076138179"/>
        </pc:sldMkLst>
      </pc:sldChg>
      <pc:sldChg chg="del">
        <pc:chgData name="Henry Jammes" userId="5f22554b-fd15-4676-8c82-dc6122af2a80" providerId="ADAL" clId="{DED0CC8E-184E-4AE9-9EE0-6D081E9F3915}" dt="2022-07-25T14:40:23.718" v="194" actId="18676"/>
        <pc:sldMkLst>
          <pc:docMk/>
          <pc:sldMk cId="2604166346" sldId="2076138180"/>
        </pc:sldMkLst>
      </pc:sldChg>
      <pc:sldChg chg="del">
        <pc:chgData name="Henry Jammes" userId="5f22554b-fd15-4676-8c82-dc6122af2a80" providerId="ADAL" clId="{DED0CC8E-184E-4AE9-9EE0-6D081E9F3915}" dt="2022-07-25T14:40:26.056" v="195" actId="18676"/>
        <pc:sldMkLst>
          <pc:docMk/>
          <pc:sldMk cId="1885769225" sldId="2076138181"/>
        </pc:sldMkLst>
      </pc:sldChg>
      <pc:sldChg chg="del">
        <pc:chgData name="Henry Jammes" userId="5f22554b-fd15-4676-8c82-dc6122af2a80" providerId="ADAL" clId="{DED0CC8E-184E-4AE9-9EE0-6D081E9F3915}" dt="2022-07-25T14:40:27.934" v="196" actId="18676"/>
        <pc:sldMkLst>
          <pc:docMk/>
          <pc:sldMk cId="2234143461" sldId="2076138182"/>
        </pc:sldMkLst>
      </pc:sldChg>
      <pc:sldChg chg="del">
        <pc:chgData name="Henry Jammes" userId="5f22554b-fd15-4676-8c82-dc6122af2a80" providerId="ADAL" clId="{DED0CC8E-184E-4AE9-9EE0-6D081E9F3915}" dt="2022-07-25T14:40:21.769" v="193" actId="18676"/>
        <pc:sldMkLst>
          <pc:docMk/>
          <pc:sldMk cId="2065276921" sldId="2076138183"/>
        </pc:sldMkLst>
      </pc:sldChg>
      <pc:sldChg chg="del">
        <pc:chgData name="Henry Jammes" userId="5f22554b-fd15-4676-8c82-dc6122af2a80" providerId="ADAL" clId="{DED0CC8E-184E-4AE9-9EE0-6D081E9F3915}" dt="2022-07-25T14:40:21.769" v="193" actId="18676"/>
        <pc:sldMkLst>
          <pc:docMk/>
          <pc:sldMk cId="1337199418" sldId="2076138184"/>
        </pc:sldMkLst>
      </pc:sldChg>
      <pc:sldChg chg="del">
        <pc:chgData name="Henry Jammes" userId="5f22554b-fd15-4676-8c82-dc6122af2a80" providerId="ADAL" clId="{DED0CC8E-184E-4AE9-9EE0-6D081E9F3915}" dt="2022-07-25T14:40:21.769" v="193" actId="18676"/>
        <pc:sldMkLst>
          <pc:docMk/>
          <pc:sldMk cId="2948071414" sldId="2076138185"/>
        </pc:sldMkLst>
      </pc:sldChg>
      <pc:sldChg chg="del">
        <pc:chgData name="Henry Jammes" userId="5f22554b-fd15-4676-8c82-dc6122af2a80" providerId="ADAL" clId="{DED0CC8E-184E-4AE9-9EE0-6D081E9F3915}" dt="2022-07-25T14:40:21.769" v="193" actId="18676"/>
        <pc:sldMkLst>
          <pc:docMk/>
          <pc:sldMk cId="3223570776" sldId="2076138186"/>
        </pc:sldMkLst>
      </pc:sldChg>
      <pc:sldChg chg="del">
        <pc:chgData name="Henry Jammes" userId="5f22554b-fd15-4676-8c82-dc6122af2a80" providerId="ADAL" clId="{DED0CC8E-184E-4AE9-9EE0-6D081E9F3915}" dt="2022-07-25T14:40:19.695" v="192" actId="18676"/>
        <pc:sldMkLst>
          <pc:docMk/>
          <pc:sldMk cId="4094117068" sldId="2076138187"/>
        </pc:sldMkLst>
      </pc:sldChg>
      <pc:sldChg chg="del">
        <pc:chgData name="Henry Jammes" userId="5f22554b-fd15-4676-8c82-dc6122af2a80" providerId="ADAL" clId="{DED0CC8E-184E-4AE9-9EE0-6D081E9F3915}" dt="2022-07-25T14:40:19.695" v="192" actId="18676"/>
        <pc:sldMkLst>
          <pc:docMk/>
          <pc:sldMk cId="2999588242" sldId="2076138188"/>
        </pc:sldMkLst>
      </pc:sldChg>
      <pc:sldChg chg="del">
        <pc:chgData name="Henry Jammes" userId="5f22554b-fd15-4676-8c82-dc6122af2a80" providerId="ADAL" clId="{DED0CC8E-184E-4AE9-9EE0-6D081E9F3915}" dt="2022-07-25T14:40:19.695" v="192" actId="18676"/>
        <pc:sldMkLst>
          <pc:docMk/>
          <pc:sldMk cId="1226259233" sldId="2076138189"/>
        </pc:sldMkLst>
      </pc:sldChg>
      <pc:sldChg chg="del">
        <pc:chgData name="Henry Jammes" userId="5f22554b-fd15-4676-8c82-dc6122af2a80" providerId="ADAL" clId="{DED0CC8E-184E-4AE9-9EE0-6D081E9F3915}" dt="2022-07-25T14:40:19.695" v="192" actId="18676"/>
        <pc:sldMkLst>
          <pc:docMk/>
          <pc:sldMk cId="3751331780" sldId="2076138190"/>
        </pc:sldMkLst>
      </pc:sldChg>
      <pc:sldChg chg="del">
        <pc:chgData name="Henry Jammes" userId="5f22554b-fd15-4676-8c82-dc6122af2a80" providerId="ADAL" clId="{DED0CC8E-184E-4AE9-9EE0-6D081E9F3915}" dt="2022-07-25T14:40:19.695" v="192" actId="18676"/>
        <pc:sldMkLst>
          <pc:docMk/>
          <pc:sldMk cId="987261372" sldId="2076138191"/>
        </pc:sldMkLst>
      </pc:sldChg>
      <pc:sldChg chg="del">
        <pc:chgData name="Henry Jammes" userId="5f22554b-fd15-4676-8c82-dc6122af2a80" providerId="ADAL" clId="{DED0CC8E-184E-4AE9-9EE0-6D081E9F3915}" dt="2022-07-25T14:40:19.695" v="192" actId="18676"/>
        <pc:sldMkLst>
          <pc:docMk/>
          <pc:sldMk cId="1053197928" sldId="2076138192"/>
        </pc:sldMkLst>
      </pc:sldChg>
      <pc:sldChg chg="del">
        <pc:chgData name="Henry Jammes" userId="5f22554b-fd15-4676-8c82-dc6122af2a80" providerId="ADAL" clId="{DED0CC8E-184E-4AE9-9EE0-6D081E9F3915}" dt="2022-07-25T14:40:19.695" v="192" actId="18676"/>
        <pc:sldMkLst>
          <pc:docMk/>
          <pc:sldMk cId="662207940" sldId="2076138193"/>
        </pc:sldMkLst>
      </pc:sldChg>
      <pc:sldChg chg="del">
        <pc:chgData name="Henry Jammes" userId="5f22554b-fd15-4676-8c82-dc6122af2a80" providerId="ADAL" clId="{DED0CC8E-184E-4AE9-9EE0-6D081E9F3915}" dt="2022-07-25T14:40:19.695" v="192" actId="18676"/>
        <pc:sldMkLst>
          <pc:docMk/>
          <pc:sldMk cId="1734100958" sldId="2076138194"/>
        </pc:sldMkLst>
      </pc:sldChg>
      <pc:sldChg chg="delSp mod">
        <pc:chgData name="Henry Jammes" userId="5f22554b-fd15-4676-8c82-dc6122af2a80" providerId="ADAL" clId="{DED0CC8E-184E-4AE9-9EE0-6D081E9F3915}" dt="2022-07-25T14:41:06.232" v="204" actId="478"/>
        <pc:sldMkLst>
          <pc:docMk/>
          <pc:sldMk cId="3105067154" sldId="2076138195"/>
        </pc:sldMkLst>
      </pc:sldChg>
      <pc:sldChg chg="delSp mod">
        <pc:chgData name="Henry Jammes" userId="5f22554b-fd15-4676-8c82-dc6122af2a80" providerId="ADAL" clId="{DED0CC8E-184E-4AE9-9EE0-6D081E9F3915}" dt="2022-07-25T14:41:38.921" v="208" actId="478"/>
        <pc:sldMkLst>
          <pc:docMk/>
          <pc:sldMk cId="2027027617" sldId="2076138196"/>
        </pc:sldMkLst>
      </pc:sldChg>
      <pc:sldChg chg="add ord">
        <pc:chgData name="Henry Jammes" userId="5f22554b-fd15-4676-8c82-dc6122af2a80" providerId="ADAL" clId="{DED0CC8E-184E-4AE9-9EE0-6D081E9F3915}" dt="2022-07-25T14:47:59.407" v="241"/>
        <pc:sldMkLst>
          <pc:docMk/>
          <pc:sldMk cId="1738103016" sldId="2076138197"/>
        </pc:sldMkLst>
      </pc:sldChg>
      <pc:sldChg chg="delSp del mod delCm">
        <pc:chgData name="Henry Jammes" userId="5f22554b-fd15-4676-8c82-dc6122af2a80" providerId="ADAL" clId="{DED0CC8E-184E-4AE9-9EE0-6D081E9F3915}" dt="2022-07-25T10:30:20.728" v="139" actId="47"/>
        <pc:sldMkLst>
          <pc:docMk/>
          <pc:sldMk cId="3914797853" sldId="2076138197"/>
        </pc:sldMkLst>
      </pc:sldChg>
      <pc:sldMasterChg chg="add addSldLayout">
        <pc:chgData name="Henry Jammes" userId="5f22554b-fd15-4676-8c82-dc6122af2a80" providerId="ADAL" clId="{DED0CC8E-184E-4AE9-9EE0-6D081E9F3915}" dt="2022-07-25T14:47:50.199" v="236" actId="27028"/>
        <pc:sldMasterMkLst>
          <pc:docMk/>
          <pc:sldMasterMk cId="2339194656" sldId="2147483773"/>
        </pc:sldMasterMkLst>
        <pc:sldLayoutChg chg="add">
          <pc:chgData name="Henry Jammes" userId="5f22554b-fd15-4676-8c82-dc6122af2a80" providerId="ADAL" clId="{DED0CC8E-184E-4AE9-9EE0-6D081E9F3915}" dt="2022-07-25T14:47:50.199" v="236" actId="27028"/>
          <pc:sldLayoutMkLst>
            <pc:docMk/>
            <pc:sldMasterMk cId="2339194656" sldId="2147483773"/>
            <pc:sldLayoutMk cId="1052982429" sldId="2147483784"/>
          </pc:sldLayoutMkLst>
        </pc:sldLayoutChg>
      </pc:sldMasterChg>
    </pc:docChg>
  </pc:docChgLst>
  <pc:docChgLst>
    <pc:chgData name="Mike Bonincontri" userId="S::mboninco@microsoft.com::98c61e87-3110-4131-9743-475448c96361" providerId="AD" clId="Web-{238179DF-7436-4FDB-A7B0-2B463653E3F7}"/>
    <pc:docChg chg="mod">
      <pc:chgData name="Mike Bonincontri" userId="S::mboninco@microsoft.com::98c61e87-3110-4131-9743-475448c96361" providerId="AD" clId="Web-{238179DF-7436-4FDB-A7B0-2B463653E3F7}" dt="2023-04-07T16:03:34.221" v="1"/>
      <pc:docMkLst>
        <pc:docMk/>
      </pc:docMkLst>
      <pc:sldChg chg="modCm">
        <pc:chgData name="Mike Bonincontri" userId="S::mboninco@microsoft.com::98c61e87-3110-4131-9743-475448c96361" providerId="AD" clId="Web-{238179DF-7436-4FDB-A7B0-2B463653E3F7}" dt="2023-04-07T16:03:34.221" v="1"/>
        <pc:sldMkLst>
          <pc:docMk/>
          <pc:sldMk cId="2004031996" sldId="2147478588"/>
        </pc:sldMkLst>
        <pc:extLst>
          <p:ext xmlns:p="http://schemas.openxmlformats.org/presentationml/2006/main" uri="{D6D511B9-2390-475A-947B-AFAB55BFBCF1}">
            <pc226:cmChg xmlns:pc226="http://schemas.microsoft.com/office/powerpoint/2022/06/main/command" chg="">
              <pc226:chgData name="Mike Bonincontri" userId="S::mboninco@microsoft.com::98c61e87-3110-4131-9743-475448c96361" providerId="AD" clId="Web-{238179DF-7436-4FDB-A7B0-2B463653E3F7}" dt="2023-04-07T16:03:34.221" v="1"/>
              <pc2:cmMkLst xmlns:pc2="http://schemas.microsoft.com/office/powerpoint/2019/9/main/command">
                <pc:docMk/>
                <pc:sldMk cId="2004031996" sldId="2147478588"/>
                <pc2:cmMk id="{1172F043-4959-488C-B750-D79EAB180EB1}"/>
              </pc2:cmMkLst>
              <pc226:cmRplyChg chg="add">
                <pc226:chgData name="Mike Bonincontri" userId="S::mboninco@microsoft.com::98c61e87-3110-4131-9743-475448c96361" providerId="AD" clId="Web-{238179DF-7436-4FDB-A7B0-2B463653E3F7}" dt="2023-04-07T16:03:34.221" v="1"/>
                <pc2:cmRplyMkLst xmlns:pc2="http://schemas.microsoft.com/office/powerpoint/2019/9/main/command">
                  <pc:docMk/>
                  <pc:sldMk cId="2004031996" sldId="2147478588"/>
                  <pc2:cmMk id="{1172F043-4959-488C-B750-D79EAB180EB1}"/>
                  <pc2:cmRplyMk id="{7969BF23-6E9B-49D0-BB09-EBB5A70AC541}"/>
                </pc2:cmRplyMkLst>
              </pc226:cmRplyChg>
            </pc226:cmChg>
          </p:ext>
        </pc:extLst>
      </pc:sldChg>
    </pc:docChg>
  </pc:docChgLst>
  <pc:docChgLst>
    <pc:chgData name="Ramya Vellanki" userId="S::rvellanki@microsoft.com::bbc63972-bdba-4ee6-a929-b62c782dd715" providerId="AD" clId="Web-{36BD1034-BDA1-489A-F630-B60B4367E5BA}"/>
    <pc:docChg chg="delSld modSection">
      <pc:chgData name="Ramya Vellanki" userId="S::rvellanki@microsoft.com::bbc63972-bdba-4ee6-a929-b62c782dd715" providerId="AD" clId="Web-{36BD1034-BDA1-489A-F630-B60B4367E5BA}" dt="2024-07-26T19:30:55.643" v="0"/>
      <pc:docMkLst>
        <pc:docMk/>
      </pc:docMkLst>
      <pc:sldChg chg="del">
        <pc:chgData name="Ramya Vellanki" userId="S::rvellanki@microsoft.com::bbc63972-bdba-4ee6-a929-b62c782dd715" providerId="AD" clId="Web-{36BD1034-BDA1-489A-F630-B60B4367E5BA}" dt="2024-07-26T19:30:55.643" v="0"/>
        <pc:sldMkLst>
          <pc:docMk/>
          <pc:sldMk cId="3554575231" sldId="2147478724"/>
        </pc:sldMkLst>
      </pc:sldChg>
    </pc:docChg>
  </pc:docChgLst>
  <pc:docChgLst>
    <pc:chgData name="Henry Jammes" userId="S::hejammes@microsoft.com::5f22554b-fd15-4676-8c82-dc6122af2a80" providerId="AD" clId="Web-{EC59C769-0D49-E522-110B-98A78B4725DE}"/>
    <pc:docChg chg="modSld">
      <pc:chgData name="Henry Jammes" userId="S::hejammes@microsoft.com::5f22554b-fd15-4676-8c82-dc6122af2a80" providerId="AD" clId="Web-{EC59C769-0D49-E522-110B-98A78B4725DE}" dt="2024-01-09T00:40:04.948" v="35" actId="20577"/>
      <pc:docMkLst>
        <pc:docMk/>
      </pc:docMkLst>
      <pc:sldChg chg="modSp">
        <pc:chgData name="Henry Jammes" userId="S::hejammes@microsoft.com::5f22554b-fd15-4676-8c82-dc6122af2a80" providerId="AD" clId="Web-{EC59C769-0D49-E522-110B-98A78B4725DE}" dt="2024-01-09T00:40:04.948" v="35" actId="20577"/>
        <pc:sldMkLst>
          <pc:docMk/>
          <pc:sldMk cId="2762331464" sldId="2147478709"/>
        </pc:sldMkLst>
      </pc:sldChg>
    </pc:docChg>
  </pc:docChgLst>
  <pc:docChgLst>
    <pc:chgData name="Ramanujam Raghunathan" userId="S::ramara@microsoft.com::166913e9-60d1-4850-b9be-8b0be705d107" providerId="AD" clId="Web-{3AFC40E9-BAA8-345A-3FE6-EDE6D44C7087}"/>
    <pc:docChg chg="mod">
      <pc:chgData name="Ramanujam Raghunathan" userId="S::ramara@microsoft.com::166913e9-60d1-4850-b9be-8b0be705d107" providerId="AD" clId="Web-{3AFC40E9-BAA8-345A-3FE6-EDE6D44C7087}" dt="2023-09-08T22:23:24.262" v="1"/>
      <pc:docMkLst>
        <pc:docMk/>
      </pc:docMkLst>
      <pc:sldChg chg="addCm">
        <pc:chgData name="Ramanujam Raghunathan" userId="S::ramara@microsoft.com::166913e9-60d1-4850-b9be-8b0be705d107" providerId="AD" clId="Web-{3AFC40E9-BAA8-345A-3FE6-EDE6D44C7087}" dt="2023-09-08T22:23:24.262" v="1"/>
        <pc:sldMkLst>
          <pc:docMk/>
          <pc:sldMk cId="3668578731" sldId="2147478621"/>
        </pc:sldMkLst>
        <pc:extLst>
          <p:ext xmlns:p="http://schemas.openxmlformats.org/presentationml/2006/main" uri="{D6D511B9-2390-475A-947B-AFAB55BFBCF1}">
            <pc226:cmChg xmlns:pc226="http://schemas.microsoft.com/office/powerpoint/2022/06/main/command" chg="add">
              <pc226:chgData name="Ramanujam Raghunathan" userId="S::ramara@microsoft.com::166913e9-60d1-4850-b9be-8b0be705d107" providerId="AD" clId="Web-{3AFC40E9-BAA8-345A-3FE6-EDE6D44C7087}" dt="2023-09-08T22:23:24.262" v="1"/>
              <pc2:cmMkLst xmlns:pc2="http://schemas.microsoft.com/office/powerpoint/2019/9/main/command">
                <pc:docMk/>
                <pc:sldMk cId="3668578731" sldId="2147478621"/>
                <pc2:cmMk id="{3864AA55-3B60-45A5-A747-4FBBE9ABBEFF}"/>
              </pc2:cmMkLst>
            </pc226:cmChg>
          </p:ext>
        </pc:extLst>
      </pc:sldChg>
    </pc:docChg>
  </pc:docChgLst>
  <pc:docChgLst>
    <pc:chgData name="Vince Angeloni" userId="S::viange@microsoft.com::dfd04b1d-6ff9-445f-8feb-fa5e6ce54e40" providerId="AD" clId="Web-{F10C5E15-50CC-BABC-F720-8F04558F91EF}"/>
    <pc:docChg chg="mod modSld">
      <pc:chgData name="Vince Angeloni" userId="S::viange@microsoft.com::dfd04b1d-6ff9-445f-8feb-fa5e6ce54e40" providerId="AD" clId="Web-{F10C5E15-50CC-BABC-F720-8F04558F91EF}" dt="2023-10-05T15:58:47.295" v="5"/>
      <pc:docMkLst>
        <pc:docMk/>
      </pc:docMkLst>
      <pc:sldChg chg="addCm modCm">
        <pc:chgData name="Vince Angeloni" userId="S::viange@microsoft.com::dfd04b1d-6ff9-445f-8feb-fa5e6ce54e40" providerId="AD" clId="Web-{F10C5E15-50CC-BABC-F720-8F04558F91EF}" dt="2023-10-05T15:58:22.606" v="4"/>
        <pc:sldMkLst>
          <pc:docMk/>
          <pc:sldMk cId="2004031996" sldId="2147478588"/>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22.606" v="4"/>
              <pc2:cmMkLst xmlns:pc2="http://schemas.microsoft.com/office/powerpoint/2019/9/main/command">
                <pc:docMk/>
                <pc:sldMk cId="2004031996" sldId="2147478588"/>
                <pc2:cmMk id="{F8656A5C-600E-4899-B4FC-5910FA6C224F}"/>
              </pc2:cmMkLst>
            </pc226:cmChg>
          </p:ext>
        </pc:extLst>
      </pc:sldChg>
      <pc:sldChg chg="modSp">
        <pc:chgData name="Vince Angeloni" userId="S::viange@microsoft.com::dfd04b1d-6ff9-445f-8feb-fa5e6ce54e40" providerId="AD" clId="Web-{F10C5E15-50CC-BABC-F720-8F04558F91EF}" dt="2023-10-05T15:54:36.254" v="2"/>
        <pc:sldMkLst>
          <pc:docMk/>
          <pc:sldMk cId="3408582976" sldId="2147478680"/>
        </pc:sldMkLst>
      </pc:sldChg>
      <pc:sldChg chg="addCm modCm">
        <pc:chgData name="Vince Angeloni" userId="S::viange@microsoft.com::dfd04b1d-6ff9-445f-8feb-fa5e6ce54e40" providerId="AD" clId="Web-{F10C5E15-50CC-BABC-F720-8F04558F91EF}" dt="2023-10-05T15:58:47.295" v="5"/>
        <pc:sldMkLst>
          <pc:docMk/>
          <pc:sldMk cId="4193858857" sldId="2147478684"/>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47.295" v="5"/>
              <pc2:cmMkLst xmlns:pc2="http://schemas.microsoft.com/office/powerpoint/2019/9/main/command">
                <pc:docMk/>
                <pc:sldMk cId="4193858857" sldId="2147478684"/>
                <pc2:cmMk id="{43D0D2E5-1776-490E-83D3-9EF8D695490D}"/>
              </pc2:cmMkLst>
            </pc226:cmChg>
          </p:ext>
        </pc:extLst>
      </pc:sldChg>
    </pc:docChg>
  </pc:docChgLst>
  <pc:docChgLst>
    <pc:chgData name="Juan Duran" userId="S::juanduran@microsoft.com::6f17bbfb-850e-40a1-a29f-c6bf5218b830" providerId="AD" clId="Web-{86FDCB7A-D566-E9A3-E0E2-01AF14B63008}"/>
    <pc:docChg chg="sldOrd">
      <pc:chgData name="Juan Duran" userId="S::juanduran@microsoft.com::6f17bbfb-850e-40a1-a29f-c6bf5218b830" providerId="AD" clId="Web-{86FDCB7A-D566-E9A3-E0E2-01AF14B63008}" dt="2024-08-05T23:09:27.515" v="0"/>
      <pc:docMkLst>
        <pc:docMk/>
      </pc:docMkLst>
      <pc:sldChg chg="ord">
        <pc:chgData name="Juan Duran" userId="S::juanduran@microsoft.com::6f17bbfb-850e-40a1-a29f-c6bf5218b830" providerId="AD" clId="Web-{86FDCB7A-D566-E9A3-E0E2-01AF14B63008}" dt="2024-08-05T23:09:27.515" v="0"/>
        <pc:sldMkLst>
          <pc:docMk/>
          <pc:sldMk cId="2567493441" sldId="3087"/>
        </pc:sldMkLst>
      </pc:sldChg>
    </pc:docChg>
  </pc:docChgLst>
  <pc:docChgLst>
    <pc:chgData clId="Web-{46DA04E8-D353-4F43-9CF9-B763B08757AD}"/>
    <pc:docChg chg="">
      <pc:chgData name="" userId="" providerId="" clId="Web-{46DA04E8-D353-4F43-9CF9-B763B08757AD}" dt="2024-02-21T16:18:34.715" v="0"/>
      <pc:docMkLst>
        <pc:docMk/>
      </pc:docMkLst>
      <pc:sldChg chg="modCm">
        <pc:chgData name="" userId="" providerId="" clId="Web-{46DA04E8-D353-4F43-9CF9-B763B08757AD}" dt="2024-02-21T16:18:34.715" v="0"/>
        <pc:sldMkLst>
          <pc:docMk/>
          <pc:sldMk cId="2551739049" sldId="2147478712"/>
        </pc:sldMkLst>
        <pc:extLst>
          <p:ext xmlns:p="http://schemas.openxmlformats.org/presentationml/2006/main" uri="{D6D511B9-2390-475A-947B-AFAB55BFBCF1}">
            <pc226:cmChg xmlns:pc226="http://schemas.microsoft.com/office/powerpoint/2022/06/main/command" chg="">
              <pc226:chgData name="" userId="" providerId="" clId="Web-{46DA04E8-D353-4F43-9CF9-B763B08757AD}" dt="2024-02-21T16:18:34.715" v="0"/>
              <pc2:cmMkLst xmlns:pc2="http://schemas.microsoft.com/office/powerpoint/2019/9/main/command">
                <pc:docMk/>
                <pc:sldMk cId="2551739049" sldId="2147478712"/>
                <pc2:cmMk id="{990F6F19-CFEC-46D2-9A3B-D097DF565A29}"/>
              </pc2:cmMkLst>
              <pc226:cmRplyChg chg="add">
                <pc226:chgData name="" userId="" providerId="" clId="Web-{46DA04E8-D353-4F43-9CF9-B763B08757AD}" dt="2024-02-21T16:18:34.715" v="0"/>
                <pc2:cmRplyMkLst xmlns:pc2="http://schemas.microsoft.com/office/powerpoint/2019/9/main/command">
                  <pc:docMk/>
                  <pc:sldMk cId="2551739049" sldId="2147478712"/>
                  <pc2:cmMk id="{990F6F19-CFEC-46D2-9A3B-D097DF565A29}"/>
                  <pc2:cmRplyMk id="{430FECD1-4380-47F8-9C2E-D4DA291B3166}"/>
                </pc2:cmRplyMkLst>
              </pc226:cmRplyChg>
            </pc226:cmChg>
          </p:ext>
        </pc:extLst>
      </pc:sldChg>
    </pc:docChg>
  </pc:docChgLst>
  <pc:docChgLst>
    <pc:chgData name="Adi Leibowitz" userId="S::adileibowitz@microsoft.com::7ca725d7-e3d2-4863-b386-effa70f453d5" providerId="AD" clId="Web-{493F3C0E-86CC-B560-C374-09DBD11AB131}"/>
    <pc:docChg chg="">
      <pc:chgData name="Adi Leibowitz" userId="S::adileibowitz@microsoft.com::7ca725d7-e3d2-4863-b386-effa70f453d5" providerId="AD" clId="Web-{493F3C0E-86CC-B560-C374-09DBD11AB131}" dt="2024-01-05T20:01:32.182" v="1"/>
      <pc:docMkLst>
        <pc:docMk/>
      </pc:docMkLst>
      <pc:sldChg chg="modCm">
        <pc:chgData name="Adi Leibowitz" userId="S::adileibowitz@microsoft.com::7ca725d7-e3d2-4863-b386-effa70f453d5" providerId="AD" clId="Web-{493F3C0E-86CC-B560-C374-09DBD11AB131}" dt="2024-01-05T20:01:32.182" v="1"/>
        <pc:sldMkLst>
          <pc:docMk/>
          <pc:sldMk cId="3530680720" sldId="2147478705"/>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493F3C0E-86CC-B560-C374-09DBD11AB131}" dt="2024-01-05T20:01:32.182" v="1"/>
              <pc2:cmMkLst xmlns:pc2="http://schemas.microsoft.com/office/powerpoint/2019/9/main/command">
                <pc:docMk/>
                <pc:sldMk cId="3530680720" sldId="2147478705"/>
                <pc2:cmMk id="{6791E807-4A24-4058-8AC3-63642F14AC8A}"/>
              </pc2:cmMkLst>
              <pc226:cmRplyChg chg="mod modRxn">
                <pc226:chgData name="Adi Leibowitz" userId="S::adileibowitz@microsoft.com::7ca725d7-e3d2-4863-b386-effa70f453d5" providerId="AD" clId="Web-{493F3C0E-86CC-B560-C374-09DBD11AB131}" dt="2024-01-05T20:01:32.182" v="1"/>
                <pc2:cmRplyMkLst xmlns:pc2="http://schemas.microsoft.com/office/powerpoint/2019/9/main/command">
                  <pc:docMk/>
                  <pc:sldMk cId="3530680720" sldId="2147478705"/>
                  <pc2:cmMk id="{6791E807-4A24-4058-8AC3-63642F14AC8A}"/>
                  <pc2:cmRplyMk id="{E9E48215-E60C-4073-B6ED-71ABF3E56D32}"/>
                </pc2:cmRplyMkLst>
              </pc226:cmRplyChg>
            </pc226:cmChg>
            <pc226:cmChg xmlns:pc226="http://schemas.microsoft.com/office/powerpoint/2022/06/main/command" chg="">
              <pc226:chgData name="Adi Leibowitz" userId="S::adileibowitz@microsoft.com::7ca725d7-e3d2-4863-b386-effa70f453d5" providerId="AD" clId="Web-{493F3C0E-86CC-B560-C374-09DBD11AB131}" dt="2024-01-05T20:01:20.651" v="0"/>
              <pc2:cmMkLst xmlns:pc2="http://schemas.microsoft.com/office/powerpoint/2019/9/main/command">
                <pc:docMk/>
                <pc:sldMk cId="3530680720" sldId="2147478705"/>
                <pc2:cmMk id="{1BACE70E-EE66-4CDC-B716-0241E67AC020}"/>
              </pc2:cmMkLst>
              <pc226:cmRplyChg chg="add">
                <pc226:chgData name="Adi Leibowitz" userId="S::adileibowitz@microsoft.com::7ca725d7-e3d2-4863-b386-effa70f453d5" providerId="AD" clId="Web-{493F3C0E-86CC-B560-C374-09DBD11AB131}" dt="2024-01-05T20:01:20.651" v="0"/>
                <pc2:cmRplyMkLst xmlns:pc2="http://schemas.microsoft.com/office/powerpoint/2019/9/main/command">
                  <pc:docMk/>
                  <pc:sldMk cId="3530680720" sldId="2147478705"/>
                  <pc2:cmMk id="{1BACE70E-EE66-4CDC-B716-0241E67AC020}"/>
                  <pc2:cmRplyMk id="{98640135-7D24-4934-90F2-28A610C1FA36}"/>
                </pc2:cmRplyMkLst>
              </pc226:cmRplyChg>
            </pc226:cmChg>
          </p:ext>
        </pc:extLst>
      </pc:sldChg>
    </pc:docChg>
  </pc:docChgLst>
  <pc:docChgLst>
    <pc:chgData name="Diganta Kumar" userId="1cf519c1-7d01-4387-9c02-8190d9a05082" providerId="ADAL" clId="{92D63E08-63AA-49E1-ACC9-1B4F14771606}"/>
    <pc:docChg chg="">
      <pc:chgData name="Diganta Kumar" userId="1cf519c1-7d01-4387-9c02-8190d9a05082" providerId="ADAL" clId="{92D63E08-63AA-49E1-ACC9-1B4F14771606}" dt="2024-02-29T00:51:00.616" v="4"/>
      <pc:docMkLst>
        <pc:docMk/>
      </pc:docMkLst>
      <pc:sldChg chg="addCm">
        <pc:chgData name="Diganta Kumar" userId="1cf519c1-7d01-4387-9c02-8190d9a05082" providerId="ADAL" clId="{92D63E08-63AA-49E1-ACC9-1B4F14771606}" dt="2024-02-29T00:51:00.616" v="4"/>
        <pc:sldMkLst>
          <pc:docMk/>
          <pc:sldMk cId="3530680720" sldId="2147478705"/>
        </pc:sldMkLst>
        <pc:extLst>
          <p:ext xmlns:p="http://schemas.openxmlformats.org/presentationml/2006/main" uri="{D6D511B9-2390-475A-947B-AFAB55BFBCF1}">
            <pc226:cmChg xmlns:pc226="http://schemas.microsoft.com/office/powerpoint/2022/06/main/command" chg="add">
              <pc226:chgData name="Diganta Kumar" userId="1cf519c1-7d01-4387-9c02-8190d9a05082" providerId="ADAL" clId="{92D63E08-63AA-49E1-ACC9-1B4F14771606}" dt="2024-02-29T00:51:00.616" v="4"/>
              <pc2:cmMkLst xmlns:pc2="http://schemas.microsoft.com/office/powerpoint/2019/9/main/command">
                <pc:docMk/>
                <pc:sldMk cId="3530680720" sldId="2147478705"/>
                <pc2:cmMk id="{CCABBACD-8411-4ABD-8A3A-51525F1F3A18}"/>
              </pc2:cmMkLst>
            </pc226:cmChg>
          </p:ext>
        </pc:extLst>
      </pc:sldChg>
      <pc:sldChg chg="addCm">
        <pc:chgData name="Diganta Kumar" userId="1cf519c1-7d01-4387-9c02-8190d9a05082" providerId="ADAL" clId="{92D63E08-63AA-49E1-ACC9-1B4F14771606}" dt="2024-02-29T00:47:22" v="3"/>
        <pc:sldMkLst>
          <pc:docMk/>
          <pc:sldMk cId="409025745" sldId="2147478710"/>
        </pc:sldMkLst>
        <pc:extLst>
          <p:ext xmlns:p="http://schemas.openxmlformats.org/presentationml/2006/main" uri="{D6D511B9-2390-475A-947B-AFAB55BFBCF1}">
            <pc226:cmChg xmlns:pc226="http://schemas.microsoft.com/office/powerpoint/2022/06/main/command" chg="add">
              <pc226:chgData name="Diganta Kumar" userId="1cf519c1-7d01-4387-9c02-8190d9a05082" providerId="ADAL" clId="{92D63E08-63AA-49E1-ACC9-1B4F14771606}" dt="2024-02-29T00:47:22" v="3"/>
              <pc2:cmMkLst xmlns:pc2="http://schemas.microsoft.com/office/powerpoint/2019/9/main/command">
                <pc:docMk/>
                <pc:sldMk cId="409025745" sldId="2147478710"/>
                <pc2:cmMk id="{FFDC7BA2-67DD-4653-BFF9-9E7AAB2B0FE3}"/>
              </pc2:cmMkLst>
            </pc226:cmChg>
          </p:ext>
        </pc:extLst>
      </pc:sldChg>
      <pc:sldChg chg="addCm delCm">
        <pc:chgData name="Diganta Kumar" userId="1cf519c1-7d01-4387-9c02-8190d9a05082" providerId="ADAL" clId="{92D63E08-63AA-49E1-ACC9-1B4F14771606}" dt="2024-02-29T00:18:01.377" v="2"/>
        <pc:sldMkLst>
          <pc:docMk/>
          <pc:sldMk cId="2551739049" sldId="2147478712"/>
        </pc:sldMkLst>
        <pc:extLst>
          <p:ext xmlns:p="http://schemas.openxmlformats.org/presentationml/2006/main" uri="{D6D511B9-2390-475A-947B-AFAB55BFBCF1}">
            <pc226:cmChg xmlns:pc226="http://schemas.microsoft.com/office/powerpoint/2022/06/main/command" chg="add del">
              <pc226:chgData name="Diganta Kumar" userId="1cf519c1-7d01-4387-9c02-8190d9a05082" providerId="ADAL" clId="{92D63E08-63AA-49E1-ACC9-1B4F14771606}" dt="2024-02-29T00:14:46.160" v="1"/>
              <pc2:cmMkLst xmlns:pc2="http://schemas.microsoft.com/office/powerpoint/2019/9/main/command">
                <pc:docMk/>
                <pc:sldMk cId="2551739049" sldId="2147478712"/>
                <pc2:cmMk id="{DA803A70-31B3-4E73-9E6A-FD0D4222361D}"/>
              </pc2:cmMkLst>
            </pc226:cmChg>
            <pc226:cmChg xmlns:pc226="http://schemas.microsoft.com/office/powerpoint/2022/06/main/command" chg="add">
              <pc226:chgData name="Diganta Kumar" userId="1cf519c1-7d01-4387-9c02-8190d9a05082" providerId="ADAL" clId="{92D63E08-63AA-49E1-ACC9-1B4F14771606}" dt="2024-02-29T00:18:01.377" v="2"/>
              <pc2:cmMkLst xmlns:pc2="http://schemas.microsoft.com/office/powerpoint/2019/9/main/command">
                <pc:docMk/>
                <pc:sldMk cId="2551739049" sldId="2147478712"/>
                <pc2:cmMk id="{BE6599EF-A451-40FF-9B63-605A60249969}"/>
              </pc2:cmMkLst>
            </pc226:cmChg>
          </p:ext>
        </pc:extLst>
      </pc:sldChg>
    </pc:docChg>
  </pc:docChgLst>
  <pc:docChgLst>
    <pc:chgData name="Joyce Pan" userId="S::joycepan@microsoft.com::0de774a9-bfa8-4faa-85de-7b46529caa01" providerId="AD" clId="Web-{1E2E63D2-5590-CDF4-C890-00FC5C1EFD09}"/>
    <pc:docChg chg="sldOrd">
      <pc:chgData name="Joyce Pan" userId="S::joycepan@microsoft.com::0de774a9-bfa8-4faa-85de-7b46529caa01" providerId="AD" clId="Web-{1E2E63D2-5590-CDF4-C890-00FC5C1EFD09}" dt="2024-07-29T18:47:45.129" v="0"/>
      <pc:docMkLst>
        <pc:docMk/>
      </pc:docMkLst>
      <pc:sldChg chg="ord">
        <pc:chgData name="Joyce Pan" userId="S::joycepan@microsoft.com::0de774a9-bfa8-4faa-85de-7b46529caa01" providerId="AD" clId="Web-{1E2E63D2-5590-CDF4-C890-00FC5C1EFD09}" dt="2024-07-29T18:47:45.129" v="0"/>
        <pc:sldMkLst>
          <pc:docMk/>
          <pc:sldMk cId="586400993" sldId="2147478717"/>
        </pc:sldMkLst>
      </pc:sldChg>
    </pc:docChg>
  </pc:docChgLst>
  <pc:docChgLst>
    <pc:chgData name="Younes Shaimi" userId="S::younesshaimi@microsoft.com::40bdf1bf-1f98-41bb-add6-bc794643e0fb" providerId="AD" clId="Web-{2178CC5D-5FC8-A216-0FC7-0820F0E65CA4}"/>
    <pc:docChg chg="sldOrd">
      <pc:chgData name="Younes Shaimi" userId="S::younesshaimi@microsoft.com::40bdf1bf-1f98-41bb-add6-bc794643e0fb" providerId="AD" clId="Web-{2178CC5D-5FC8-A216-0FC7-0820F0E65CA4}" dt="2024-07-22T08:45:10.184" v="0"/>
      <pc:docMkLst>
        <pc:docMk/>
      </pc:docMkLst>
      <pc:sldChg chg="ord">
        <pc:chgData name="Younes Shaimi" userId="S::younesshaimi@microsoft.com::40bdf1bf-1f98-41bb-add6-bc794643e0fb" providerId="AD" clId="Web-{2178CC5D-5FC8-A216-0FC7-0820F0E65CA4}" dt="2024-07-22T08:45:10.184" v="0"/>
        <pc:sldMkLst>
          <pc:docMk/>
          <pc:sldMk cId="1497158717" sldId="2147478619"/>
        </pc:sldMkLst>
      </pc:sldChg>
    </pc:docChg>
  </pc:docChgLst>
  <pc:docChgLst>
    <pc:chgData name="Henry Jammes" userId="S::hejammes@microsoft.com::5f22554b-fd15-4676-8c82-dc6122af2a80" providerId="AD" clId="Web-{1FE617E2-8D4A-CAAE-F2B6-9C837649E342}"/>
    <pc:docChg chg="">
      <pc:chgData name="Henry Jammes" userId="S::hejammes@microsoft.com::5f22554b-fd15-4676-8c82-dc6122af2a80" providerId="AD" clId="Web-{1FE617E2-8D4A-CAAE-F2B6-9C837649E342}" dt="2024-01-05T19:48:58.420" v="1"/>
      <pc:docMkLst>
        <pc:docMk/>
      </pc:docMkLst>
    </pc:docChg>
  </pc:docChgLst>
  <pc:docChgLst>
    <pc:chgData name="Michael Kim" userId="S::michaelkim@microsoft.com::1aa4dd6f-8d8a-4d23-87b2-a04c09eb4a5f" providerId="AD" clId="Web-{CCC5A03D-6F13-CDB6-609A-5C717022A352}"/>
    <pc:docChg chg="sldOrd">
      <pc:chgData name="Michael Kim" userId="S::michaelkim@microsoft.com::1aa4dd6f-8d8a-4d23-87b2-a04c09eb4a5f" providerId="AD" clId="Web-{CCC5A03D-6F13-CDB6-609A-5C717022A352}" dt="2024-09-25T18:14:23.384" v="0"/>
      <pc:docMkLst>
        <pc:docMk/>
      </pc:docMkLst>
      <pc:sldChg chg="ord">
        <pc:chgData name="Michael Kim" userId="S::michaelkim@microsoft.com::1aa4dd6f-8d8a-4d23-87b2-a04c09eb4a5f" providerId="AD" clId="Web-{CCC5A03D-6F13-CDB6-609A-5C717022A352}" dt="2024-09-25T18:14:23.384" v="0"/>
        <pc:sldMkLst>
          <pc:docMk/>
          <pc:sldMk cId="3311098250" sldId="2147478694"/>
        </pc:sldMkLst>
      </pc:sldChg>
    </pc:docChg>
  </pc:docChgLst>
  <pc:docChgLst>
    <pc:chgData name="Audrie Gordon" userId="S::audrie@microsoft.com::37905532-f36c-4e24-bce7-96ac70ca5170" providerId="AD" clId="Web-{1F4A73F4-4FA4-8D20-30F7-319314481CD9}"/>
    <pc:docChg chg="mod modSld">
      <pc:chgData name="Audrie Gordon" userId="S::audrie@microsoft.com::37905532-f36c-4e24-bce7-96ac70ca5170" providerId="AD" clId="Web-{1F4A73F4-4FA4-8D20-30F7-319314481CD9}" dt="2024-02-21T08:24:01.061" v="167" actId="14100"/>
      <pc:docMkLst>
        <pc:docMk/>
      </pc:docMkLst>
      <pc:sldChg chg="addSp delSp modSp addCm modNotes">
        <pc:chgData name="Audrie Gordon" userId="S::audrie@microsoft.com::37905532-f36c-4e24-bce7-96ac70ca5170" providerId="AD" clId="Web-{1F4A73F4-4FA4-8D20-30F7-319314481CD9}" dt="2024-02-21T08:24:01.061" v="167" actId="14100"/>
        <pc:sldMkLst>
          <pc:docMk/>
          <pc:sldMk cId="2551739049" sldId="2147478712"/>
        </pc:sldMkLst>
        <pc:extLst>
          <p:ext xmlns:p="http://schemas.openxmlformats.org/presentationml/2006/main" uri="{D6D511B9-2390-475A-947B-AFAB55BFBCF1}">
            <pc226:cmChg xmlns:pc226="http://schemas.microsoft.com/office/powerpoint/2022/06/main/command" chg="add">
              <pc226:chgData name="Audrie Gordon" userId="S::audrie@microsoft.com::37905532-f36c-4e24-bce7-96ac70ca5170" providerId="AD" clId="Web-{1F4A73F4-4FA4-8D20-30F7-319314481CD9}" dt="2024-02-21T08:23:22.808" v="159"/>
              <pc2:cmMkLst xmlns:pc2="http://schemas.microsoft.com/office/powerpoint/2019/9/main/command">
                <pc:docMk/>
                <pc:sldMk cId="2551739049" sldId="2147478712"/>
                <pc2:cmMk id="{E98886A8-8970-4058-B950-98F97C6F9E9D}"/>
              </pc2:cmMkLst>
            </pc226:cmChg>
          </p:ext>
        </pc:extLst>
      </pc:sldChg>
    </pc:docChg>
  </pc:docChgLst>
  <pc:docChgLst>
    <pc:chgData name="Henry Jammes" userId="5f22554b-fd15-4676-8c82-dc6122af2a80" providerId="ADAL" clId="{53CE91EE-E1F8-4CF6-8AAC-10A3BE600A7C}"/>
    <pc:docChg chg="undo redo custSel addSld delSld modSld sldOrd delMainMaster modMainMaster addSection delSection modSection">
      <pc:chgData name="Henry Jammes" userId="5f22554b-fd15-4676-8c82-dc6122af2a80" providerId="ADAL" clId="{53CE91EE-E1F8-4CF6-8AAC-10A3BE600A7C}" dt="2023-05-01T16:06:54.608" v="10584" actId="20577"/>
      <pc:docMkLst>
        <pc:docMk/>
      </pc:docMkLst>
      <pc:sldChg chg="addSp delSp modSp mod modClrScheme chgLayout">
        <pc:chgData name="Henry Jammes" userId="5f22554b-fd15-4676-8c82-dc6122af2a80" providerId="ADAL" clId="{53CE91EE-E1F8-4CF6-8AAC-10A3BE600A7C}" dt="2023-04-07T14:57:20.853" v="9927" actId="167"/>
        <pc:sldMkLst>
          <pc:docMk/>
          <pc:sldMk cId="2567493441" sldId="3087"/>
        </pc:sldMkLst>
      </pc:sldChg>
      <pc:sldChg chg="addSp delSp modSp del mod ord modClrScheme chgLayout">
        <pc:chgData name="Henry Jammes" userId="5f22554b-fd15-4676-8c82-dc6122af2a80" providerId="ADAL" clId="{53CE91EE-E1F8-4CF6-8AAC-10A3BE600A7C}" dt="2023-04-06T00:21:41.360" v="3980" actId="47"/>
        <pc:sldMkLst>
          <pc:docMk/>
          <pc:sldMk cId="217996950" sldId="3092"/>
        </pc:sldMkLst>
      </pc:sldChg>
      <pc:sldChg chg="addSp delSp modSp mod ord modClrScheme modShow chgLayout">
        <pc:chgData name="Henry Jammes" userId="5f22554b-fd15-4676-8c82-dc6122af2a80" providerId="ADAL" clId="{53CE91EE-E1F8-4CF6-8AAC-10A3BE600A7C}" dt="2023-04-06T00:28:00.842" v="4233" actId="6549"/>
        <pc:sldMkLst>
          <pc:docMk/>
          <pc:sldMk cId="1304563117" sldId="3093"/>
        </pc:sldMkLst>
      </pc:sldChg>
      <pc:sldChg chg="del">
        <pc:chgData name="Henry Jammes" userId="5f22554b-fd15-4676-8c82-dc6122af2a80" providerId="ADAL" clId="{53CE91EE-E1F8-4CF6-8AAC-10A3BE600A7C}" dt="2023-04-05T22:33:11.040" v="1861" actId="47"/>
        <pc:sldMkLst>
          <pc:docMk/>
          <pc:sldMk cId="3188214157" sldId="3139"/>
        </pc:sldMkLst>
      </pc:sldChg>
      <pc:sldChg chg="addSp delSp modSp mod modClrScheme addCm chgLayout">
        <pc:chgData name="Henry Jammes" userId="5f22554b-fd15-4676-8c82-dc6122af2a80" providerId="ADAL" clId="{53CE91EE-E1F8-4CF6-8AAC-10A3BE600A7C}" dt="2023-04-20T17:33:05.053" v="9972"/>
        <pc:sldMkLst>
          <pc:docMk/>
          <pc:sldMk cId="1094870920" sldId="1021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13T17:24:00.159" v="9959"/>
              <pc2:cmMkLst xmlns:pc2="http://schemas.microsoft.com/office/powerpoint/2019/9/main/command">
                <pc:docMk/>
                <pc:sldMk cId="1094870920" sldId="10219"/>
                <pc2:cmMk id="{15A3EB28-D31B-40E3-901D-7EEC885CA5CA}"/>
              </pc2:cmMkLst>
            </pc226:cmChg>
            <pc226:cmChg xmlns:pc226="http://schemas.microsoft.com/office/powerpoint/2022/06/main/command" chg="add">
              <pc226:chgData name="Henry Jammes" userId="5f22554b-fd15-4676-8c82-dc6122af2a80" providerId="ADAL" clId="{53CE91EE-E1F8-4CF6-8AAC-10A3BE600A7C}" dt="2023-04-20T17:33:05.053" v="9972"/>
              <pc2:cmMkLst xmlns:pc2="http://schemas.microsoft.com/office/powerpoint/2019/9/main/command">
                <pc:docMk/>
                <pc:sldMk cId="1094870920" sldId="10219"/>
                <pc2:cmMk id="{F674DABB-92C0-48CE-A189-33B6FA0A67C5}"/>
              </pc2:cmMkLst>
            </pc226:cmChg>
          </p:ext>
        </pc:extLst>
      </pc:sldChg>
      <pc:sldChg chg="modSp del mod">
        <pc:chgData name="Henry Jammes" userId="5f22554b-fd15-4676-8c82-dc6122af2a80" providerId="ADAL" clId="{53CE91EE-E1F8-4CF6-8AAC-10A3BE600A7C}" dt="2023-04-05T22:35:04.285" v="1898" actId="47"/>
        <pc:sldMkLst>
          <pc:docMk/>
          <pc:sldMk cId="2830624407" sldId="2076138128"/>
        </pc:sldMkLst>
      </pc:sldChg>
      <pc:sldChg chg="del mod ord modShow">
        <pc:chgData name="Henry Jammes" userId="5f22554b-fd15-4676-8c82-dc6122af2a80" providerId="ADAL" clId="{53CE91EE-E1F8-4CF6-8AAC-10A3BE600A7C}" dt="2023-04-07T12:03:53.463" v="6878" actId="47"/>
        <pc:sldMkLst>
          <pc:docMk/>
          <pc:sldMk cId="3200961882" sldId="2076138129"/>
        </pc:sldMkLst>
      </pc:sldChg>
      <pc:sldChg chg="del mod modShow">
        <pc:chgData name="Henry Jammes" userId="5f22554b-fd15-4676-8c82-dc6122af2a80" providerId="ADAL" clId="{53CE91EE-E1F8-4CF6-8AAC-10A3BE600A7C}" dt="2023-04-07T12:12:24.400" v="7158" actId="47"/>
        <pc:sldMkLst>
          <pc:docMk/>
          <pc:sldMk cId="3112861362" sldId="2076138130"/>
        </pc:sldMkLst>
      </pc:sldChg>
      <pc:sldChg chg="del mod modShow">
        <pc:chgData name="Henry Jammes" userId="5f22554b-fd15-4676-8c82-dc6122af2a80" providerId="ADAL" clId="{53CE91EE-E1F8-4CF6-8AAC-10A3BE600A7C}" dt="2023-04-07T12:12:57.277" v="7207" actId="18676"/>
        <pc:sldMkLst>
          <pc:docMk/>
          <pc:sldMk cId="271525106" sldId="2076138131"/>
        </pc:sldMkLst>
      </pc:sldChg>
      <pc:sldChg chg="del mod modShow">
        <pc:chgData name="Henry Jammes" userId="5f22554b-fd15-4676-8c82-dc6122af2a80" providerId="ADAL" clId="{53CE91EE-E1F8-4CF6-8AAC-10A3BE600A7C}" dt="2023-04-07T12:14:56.684" v="7500" actId="47"/>
        <pc:sldMkLst>
          <pc:docMk/>
          <pc:sldMk cId="3322278963" sldId="2076138132"/>
        </pc:sldMkLst>
      </pc:sldChg>
      <pc:sldChg chg="del mod modShow">
        <pc:chgData name="Henry Jammes" userId="5f22554b-fd15-4676-8c82-dc6122af2a80" providerId="ADAL" clId="{53CE91EE-E1F8-4CF6-8AAC-10A3BE600A7C}" dt="2023-04-07T12:16:17.231" v="7587" actId="47"/>
        <pc:sldMkLst>
          <pc:docMk/>
          <pc:sldMk cId="1739231325" sldId="2076138133"/>
        </pc:sldMkLst>
      </pc:sldChg>
      <pc:sldChg chg="del mod modShow">
        <pc:chgData name="Henry Jammes" userId="5f22554b-fd15-4676-8c82-dc6122af2a80" providerId="ADAL" clId="{53CE91EE-E1F8-4CF6-8AAC-10A3BE600A7C}" dt="2023-04-07T12:17:31.263" v="7697" actId="47"/>
        <pc:sldMkLst>
          <pc:docMk/>
          <pc:sldMk cId="3741091498" sldId="2076138134"/>
        </pc:sldMkLst>
      </pc:sldChg>
      <pc:sldChg chg="del mod modShow">
        <pc:chgData name="Henry Jammes" userId="5f22554b-fd15-4676-8c82-dc6122af2a80" providerId="ADAL" clId="{53CE91EE-E1F8-4CF6-8AAC-10A3BE600A7C}" dt="2023-04-07T12:17:44.078" v="7699" actId="18676"/>
        <pc:sldMkLst>
          <pc:docMk/>
          <pc:sldMk cId="3526739973" sldId="2076138135"/>
        </pc:sldMkLst>
      </pc:sldChg>
      <pc:sldChg chg="del mod modShow">
        <pc:chgData name="Henry Jammes" userId="5f22554b-fd15-4676-8c82-dc6122af2a80" providerId="ADAL" clId="{53CE91EE-E1F8-4CF6-8AAC-10A3BE600A7C}" dt="2023-04-07T12:18:38.477" v="7779" actId="18676"/>
        <pc:sldMkLst>
          <pc:docMk/>
          <pc:sldMk cId="1952654473" sldId="2076138136"/>
        </pc:sldMkLst>
      </pc:sldChg>
      <pc:sldChg chg="addSp delSp modSp del mod ord modClrScheme modShow chgLayout">
        <pc:chgData name="Henry Jammes" userId="5f22554b-fd15-4676-8c82-dc6122af2a80" providerId="ADAL" clId="{53CE91EE-E1F8-4CF6-8AAC-10A3BE600A7C}" dt="2023-04-05T23:18:30.367" v="2493" actId="47"/>
        <pc:sldMkLst>
          <pc:docMk/>
          <pc:sldMk cId="664326790" sldId="2076138137"/>
        </pc:sldMkLst>
      </pc:sldChg>
      <pc:sldChg chg="modSp del mod modShow">
        <pc:chgData name="Henry Jammes" userId="5f22554b-fd15-4676-8c82-dc6122af2a80" providerId="ADAL" clId="{53CE91EE-E1F8-4CF6-8AAC-10A3BE600A7C}" dt="2023-04-07T12:09:17.446" v="6946" actId="47"/>
        <pc:sldMkLst>
          <pc:docMk/>
          <pc:sldMk cId="2369707479" sldId="2076138138"/>
        </pc:sldMkLst>
      </pc:sldChg>
      <pc:sldChg chg="del mod modShow">
        <pc:chgData name="Henry Jammes" userId="5f22554b-fd15-4676-8c82-dc6122af2a80" providerId="ADAL" clId="{53CE91EE-E1F8-4CF6-8AAC-10A3BE600A7C}" dt="2023-04-07T12:09:27.495" v="6947" actId="47"/>
        <pc:sldMkLst>
          <pc:docMk/>
          <pc:sldMk cId="2120375027" sldId="2076138139"/>
        </pc:sldMkLst>
      </pc:sldChg>
      <pc:sldChg chg="modSp del mod modShow">
        <pc:chgData name="Henry Jammes" userId="5f22554b-fd15-4676-8c82-dc6122af2a80" providerId="ADAL" clId="{53CE91EE-E1F8-4CF6-8AAC-10A3BE600A7C}" dt="2023-04-07T12:11:33.116" v="7144" actId="47"/>
        <pc:sldMkLst>
          <pc:docMk/>
          <pc:sldMk cId="2164700839" sldId="2076138141"/>
        </pc:sldMkLst>
      </pc:sldChg>
      <pc:sldChg chg="del mod modShow">
        <pc:chgData name="Henry Jammes" userId="5f22554b-fd15-4676-8c82-dc6122af2a80" providerId="ADAL" clId="{53CE91EE-E1F8-4CF6-8AAC-10A3BE600A7C}" dt="2023-04-07T12:10:18.946" v="6986" actId="47"/>
        <pc:sldMkLst>
          <pc:docMk/>
          <pc:sldMk cId="2175448789" sldId="2076138143"/>
        </pc:sldMkLst>
      </pc:sldChg>
      <pc:sldChg chg="del mod modShow">
        <pc:chgData name="Henry Jammes" userId="5f22554b-fd15-4676-8c82-dc6122af2a80" providerId="ADAL" clId="{53CE91EE-E1F8-4CF6-8AAC-10A3BE600A7C}" dt="2023-04-07T12:11:38.052" v="7145" actId="47"/>
        <pc:sldMkLst>
          <pc:docMk/>
          <pc:sldMk cId="2908674338" sldId="2076138144"/>
        </pc:sldMkLst>
      </pc:sldChg>
      <pc:sldChg chg="modSp del mod modShow">
        <pc:chgData name="Henry Jammes" userId="5f22554b-fd15-4676-8c82-dc6122af2a80" providerId="ADAL" clId="{53CE91EE-E1F8-4CF6-8AAC-10A3BE600A7C}" dt="2023-04-07T12:12:21.794" v="7157" actId="47"/>
        <pc:sldMkLst>
          <pc:docMk/>
          <pc:sldMk cId="3828513841" sldId="2076138145"/>
        </pc:sldMkLst>
      </pc:sldChg>
      <pc:sldChg chg="del mod modShow">
        <pc:chgData name="Henry Jammes" userId="5f22554b-fd15-4676-8c82-dc6122af2a80" providerId="ADAL" clId="{53CE91EE-E1F8-4CF6-8AAC-10A3BE600A7C}" dt="2023-04-07T12:12:57.277" v="7207" actId="18676"/>
        <pc:sldMkLst>
          <pc:docMk/>
          <pc:sldMk cId="449894037" sldId="2076138146"/>
        </pc:sldMkLst>
      </pc:sldChg>
      <pc:sldChg chg="del mod modShow">
        <pc:chgData name="Henry Jammes" userId="5f22554b-fd15-4676-8c82-dc6122af2a80" providerId="ADAL" clId="{53CE91EE-E1F8-4CF6-8AAC-10A3BE600A7C}" dt="2023-04-07T12:13:01.572" v="7208" actId="47"/>
        <pc:sldMkLst>
          <pc:docMk/>
          <pc:sldMk cId="2193496236" sldId="2076138148"/>
        </pc:sldMkLst>
      </pc:sldChg>
      <pc:sldChg chg="modSp del mod modShow">
        <pc:chgData name="Henry Jammes" userId="5f22554b-fd15-4676-8c82-dc6122af2a80" providerId="ADAL" clId="{53CE91EE-E1F8-4CF6-8AAC-10A3BE600A7C}" dt="2023-04-07T12:13:50.129" v="7307" actId="47"/>
        <pc:sldMkLst>
          <pc:docMk/>
          <pc:sldMk cId="4042505928" sldId="2076138150"/>
        </pc:sldMkLst>
      </pc:sldChg>
      <pc:sldChg chg="del mod modShow">
        <pc:chgData name="Henry Jammes" userId="5f22554b-fd15-4676-8c82-dc6122af2a80" providerId="ADAL" clId="{53CE91EE-E1F8-4CF6-8AAC-10A3BE600A7C}" dt="2023-04-07T12:13:52.354" v="7308" actId="47"/>
        <pc:sldMkLst>
          <pc:docMk/>
          <pc:sldMk cId="3315565307" sldId="2076138151"/>
        </pc:sldMkLst>
      </pc:sldChg>
      <pc:sldChg chg="del mod modShow">
        <pc:chgData name="Henry Jammes" userId="5f22554b-fd15-4676-8c82-dc6122af2a80" providerId="ADAL" clId="{53CE91EE-E1F8-4CF6-8AAC-10A3BE600A7C}" dt="2023-04-07T12:13:56.972" v="7309" actId="47"/>
        <pc:sldMkLst>
          <pc:docMk/>
          <pc:sldMk cId="1791128518" sldId="2076138152"/>
        </pc:sldMkLst>
      </pc:sldChg>
      <pc:sldChg chg="modSp del mod modShow">
        <pc:chgData name="Henry Jammes" userId="5f22554b-fd15-4676-8c82-dc6122af2a80" providerId="ADAL" clId="{53CE91EE-E1F8-4CF6-8AAC-10A3BE600A7C}" dt="2023-04-07T12:14:55.716" v="7499" actId="47"/>
        <pc:sldMkLst>
          <pc:docMk/>
          <pc:sldMk cId="2043843253" sldId="2076138153"/>
        </pc:sldMkLst>
      </pc:sldChg>
      <pc:sldChg chg="del mod modShow">
        <pc:chgData name="Henry Jammes" userId="5f22554b-fd15-4676-8c82-dc6122af2a80" providerId="ADAL" clId="{53CE91EE-E1F8-4CF6-8AAC-10A3BE600A7C}" dt="2023-04-07T12:16:16.355" v="7586" actId="47"/>
        <pc:sldMkLst>
          <pc:docMk/>
          <pc:sldMk cId="1249936467" sldId="2076138157"/>
        </pc:sldMkLst>
      </pc:sldChg>
      <pc:sldChg chg="del mod modShow">
        <pc:chgData name="Henry Jammes" userId="5f22554b-fd15-4676-8c82-dc6122af2a80" providerId="ADAL" clId="{53CE91EE-E1F8-4CF6-8AAC-10A3BE600A7C}" dt="2023-04-07T12:16:14.824" v="7585" actId="47"/>
        <pc:sldMkLst>
          <pc:docMk/>
          <pc:sldMk cId="1488919616" sldId="2076138158"/>
        </pc:sldMkLst>
      </pc:sldChg>
      <pc:sldChg chg="del mod modShow">
        <pc:chgData name="Henry Jammes" userId="5f22554b-fd15-4676-8c82-dc6122af2a80" providerId="ADAL" clId="{53CE91EE-E1F8-4CF6-8AAC-10A3BE600A7C}" dt="2023-04-07T12:17:31.917" v="7698" actId="47"/>
        <pc:sldMkLst>
          <pc:docMk/>
          <pc:sldMk cId="2358532712" sldId="2076138159"/>
        </pc:sldMkLst>
      </pc:sldChg>
      <pc:sldChg chg="del mod modShow">
        <pc:chgData name="Henry Jammes" userId="5f22554b-fd15-4676-8c82-dc6122af2a80" providerId="ADAL" clId="{53CE91EE-E1F8-4CF6-8AAC-10A3BE600A7C}" dt="2023-04-07T12:17:44.078" v="7699" actId="18676"/>
        <pc:sldMkLst>
          <pc:docMk/>
          <pc:sldMk cId="4024358151" sldId="2076138160"/>
        </pc:sldMkLst>
      </pc:sldChg>
      <pc:sldChg chg="del mod modShow">
        <pc:chgData name="Henry Jammes" userId="5f22554b-fd15-4676-8c82-dc6122af2a80" providerId="ADAL" clId="{53CE91EE-E1F8-4CF6-8AAC-10A3BE600A7C}" dt="2023-04-07T12:18:38.477" v="7779" actId="18676"/>
        <pc:sldMkLst>
          <pc:docMk/>
          <pc:sldMk cId="2624069498" sldId="2076138161"/>
        </pc:sldMkLst>
      </pc:sldChg>
      <pc:sldChg chg="del mod modShow">
        <pc:chgData name="Henry Jammes" userId="5f22554b-fd15-4676-8c82-dc6122af2a80" providerId="ADAL" clId="{53CE91EE-E1F8-4CF6-8AAC-10A3BE600A7C}" dt="2023-04-07T12:18:38.477" v="7779" actId="18676"/>
        <pc:sldMkLst>
          <pc:docMk/>
          <pc:sldMk cId="3907473685" sldId="2076138162"/>
        </pc:sldMkLst>
      </pc:sldChg>
      <pc:sldChg chg="del mod modShow">
        <pc:chgData name="Henry Jammes" userId="5f22554b-fd15-4676-8c82-dc6122af2a80" providerId="ADAL" clId="{53CE91EE-E1F8-4CF6-8AAC-10A3BE600A7C}" dt="2023-04-07T12:19:40.359" v="7864" actId="18676"/>
        <pc:sldMkLst>
          <pc:docMk/>
          <pc:sldMk cId="2416632235" sldId="2076138163"/>
        </pc:sldMkLst>
      </pc:sldChg>
      <pc:sldChg chg="del mod modShow">
        <pc:chgData name="Henry Jammes" userId="5f22554b-fd15-4676-8c82-dc6122af2a80" providerId="ADAL" clId="{53CE91EE-E1F8-4CF6-8AAC-10A3BE600A7C}" dt="2023-04-07T12:19:40.359" v="7864" actId="18676"/>
        <pc:sldMkLst>
          <pc:docMk/>
          <pc:sldMk cId="561235777" sldId="2076138164"/>
        </pc:sldMkLst>
      </pc:sldChg>
      <pc:sldChg chg="del mod modShow">
        <pc:chgData name="Henry Jammes" userId="5f22554b-fd15-4676-8c82-dc6122af2a80" providerId="ADAL" clId="{53CE91EE-E1F8-4CF6-8AAC-10A3BE600A7C}" dt="2023-04-07T12:22:11.194" v="7983" actId="18676"/>
        <pc:sldMkLst>
          <pc:docMk/>
          <pc:sldMk cId="3522742166" sldId="2076138165"/>
        </pc:sldMkLst>
      </pc:sldChg>
      <pc:sldChg chg="del mod modShow">
        <pc:chgData name="Henry Jammes" userId="5f22554b-fd15-4676-8c82-dc6122af2a80" providerId="ADAL" clId="{53CE91EE-E1F8-4CF6-8AAC-10A3BE600A7C}" dt="2023-04-07T12:22:11.194" v="7983" actId="18676"/>
        <pc:sldMkLst>
          <pc:docMk/>
          <pc:sldMk cId="2902175965" sldId="2076138166"/>
        </pc:sldMkLst>
      </pc:sldChg>
      <pc:sldChg chg="del mod modShow">
        <pc:chgData name="Henry Jammes" userId="5f22554b-fd15-4676-8c82-dc6122af2a80" providerId="ADAL" clId="{53CE91EE-E1F8-4CF6-8AAC-10A3BE600A7C}" dt="2023-04-07T12:22:11.194" v="7983" actId="18676"/>
        <pc:sldMkLst>
          <pc:docMk/>
          <pc:sldMk cId="1491329721" sldId="2076138167"/>
        </pc:sldMkLst>
      </pc:sldChg>
      <pc:sldChg chg="del">
        <pc:chgData name="Henry Jammes" userId="5f22554b-fd15-4676-8c82-dc6122af2a80" providerId="ADAL" clId="{53CE91EE-E1F8-4CF6-8AAC-10A3BE600A7C}" dt="2023-04-07T12:23:19.066" v="7988" actId="47"/>
        <pc:sldMkLst>
          <pc:docMk/>
          <pc:sldMk cId="815253249" sldId="2076138168"/>
        </pc:sldMkLst>
      </pc:sldChg>
      <pc:sldChg chg="del">
        <pc:chgData name="Henry Jammes" userId="5f22554b-fd15-4676-8c82-dc6122af2a80" providerId="ADAL" clId="{53CE91EE-E1F8-4CF6-8AAC-10A3BE600A7C}" dt="2023-04-07T12:23:20.577" v="7989" actId="47"/>
        <pc:sldMkLst>
          <pc:docMk/>
          <pc:sldMk cId="3202438087" sldId="2076138169"/>
        </pc:sldMkLst>
      </pc:sldChg>
      <pc:sldChg chg="del mod modShow">
        <pc:chgData name="Henry Jammes" userId="5f22554b-fd15-4676-8c82-dc6122af2a80" providerId="ADAL" clId="{53CE91EE-E1F8-4CF6-8AAC-10A3BE600A7C}" dt="2023-04-07T12:15:05.832" v="7501" actId="47"/>
        <pc:sldMkLst>
          <pc:docMk/>
          <pc:sldMk cId="3105067154" sldId="2076138195"/>
        </pc:sldMkLst>
      </pc:sldChg>
      <pc:sldChg chg="del mod modShow">
        <pc:chgData name="Henry Jammes" userId="5f22554b-fd15-4676-8c82-dc6122af2a80" providerId="ADAL" clId="{53CE91EE-E1F8-4CF6-8AAC-10A3BE600A7C}" dt="2023-04-07T12:15:10.075" v="7502" actId="47"/>
        <pc:sldMkLst>
          <pc:docMk/>
          <pc:sldMk cId="2027027617" sldId="2076138196"/>
        </pc:sldMkLst>
      </pc:sldChg>
      <pc:sldChg chg="modSp del mod ord modShow">
        <pc:chgData name="Henry Jammes" userId="5f22554b-fd15-4676-8c82-dc6122af2a80" providerId="ADAL" clId="{53CE91EE-E1F8-4CF6-8AAC-10A3BE600A7C}" dt="2023-04-07T12:04:17.063" v="6879" actId="47"/>
        <pc:sldMkLst>
          <pc:docMk/>
          <pc:sldMk cId="2139863986" sldId="2076138197"/>
        </pc:sldMkLst>
      </pc:sldChg>
      <pc:sldChg chg="add del">
        <pc:chgData name="Henry Jammes" userId="5f22554b-fd15-4676-8c82-dc6122af2a80" providerId="ADAL" clId="{53CE91EE-E1F8-4CF6-8AAC-10A3BE600A7C}" dt="2023-04-07T12:23:17.549" v="7987"/>
        <pc:sldMkLst>
          <pc:docMk/>
          <pc:sldMk cId="1738103016" sldId="2076138222"/>
        </pc:sldMkLst>
      </pc:sldChg>
      <pc:sldChg chg="addSp modSp mod">
        <pc:chgData name="Henry Jammes" userId="5f22554b-fd15-4676-8c82-dc6122af2a80" providerId="ADAL" clId="{53CE91EE-E1F8-4CF6-8AAC-10A3BE600A7C}" dt="2023-04-05T22:33:04.879" v="1860" actId="1036"/>
        <pc:sldMkLst>
          <pc:docMk/>
          <pc:sldMk cId="2288237846" sldId="2147478584"/>
        </pc:sldMkLst>
      </pc:sldChg>
      <pc:sldChg chg="addSp delSp modSp new del mod ord modClrScheme chgLayout">
        <pc:chgData name="Henry Jammes" userId="5f22554b-fd15-4676-8c82-dc6122af2a80" providerId="ADAL" clId="{53CE91EE-E1F8-4CF6-8AAC-10A3BE600A7C}" dt="2023-04-07T11:57:36.584" v="6690" actId="47"/>
        <pc:sldMkLst>
          <pc:docMk/>
          <pc:sldMk cId="3056868676" sldId="2147478585"/>
        </pc:sldMkLst>
      </pc:sldChg>
      <pc:sldChg chg="addSp delSp modSp add del mod modClrScheme chgLayout">
        <pc:chgData name="Henry Jammes" userId="5f22554b-fd15-4676-8c82-dc6122af2a80" providerId="ADAL" clId="{53CE91EE-E1F8-4CF6-8AAC-10A3BE600A7C}" dt="2023-04-05T23:18:29.379" v="2492" actId="47"/>
        <pc:sldMkLst>
          <pc:docMk/>
          <pc:sldMk cId="1323981913" sldId="2147478586"/>
        </pc:sldMkLst>
      </pc:sldChg>
      <pc:sldChg chg="addSp delSp modSp new del mod">
        <pc:chgData name="Henry Jammes" userId="5f22554b-fd15-4676-8c82-dc6122af2a80" providerId="ADAL" clId="{53CE91EE-E1F8-4CF6-8AAC-10A3BE600A7C}" dt="2023-04-05T23:34:49.215" v="2740" actId="47"/>
        <pc:sldMkLst>
          <pc:docMk/>
          <pc:sldMk cId="1584994715" sldId="2147478587"/>
        </pc:sldMkLst>
      </pc:sldChg>
      <pc:sldChg chg="addSp delSp modSp new mod addCm">
        <pc:chgData name="Henry Jammes" userId="5f22554b-fd15-4676-8c82-dc6122af2a80" providerId="ADAL" clId="{53CE91EE-E1F8-4CF6-8AAC-10A3BE600A7C}" dt="2023-04-28T06:21:51.701" v="10069" actId="20577"/>
        <pc:sldMkLst>
          <pc:docMk/>
          <pc:sldMk cId="2004031996" sldId="2147478588"/>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07T11:48:02.902" v="5989"/>
              <pc2:cmMkLst xmlns:pc2="http://schemas.microsoft.com/office/powerpoint/2019/9/main/command">
                <pc:docMk/>
                <pc:sldMk cId="2004031996" sldId="2147478588"/>
                <pc2:cmMk id="{1172F043-4959-488C-B750-D79EAB180EB1}"/>
              </pc2:cmMkLst>
            </pc226:cmChg>
            <pc226:cmChg xmlns:pc226="http://schemas.microsoft.com/office/powerpoint/2022/06/main/command" chg="add">
              <pc226:chgData name="Henry Jammes" userId="5f22554b-fd15-4676-8c82-dc6122af2a80" providerId="ADAL" clId="{53CE91EE-E1F8-4CF6-8AAC-10A3BE600A7C}" dt="2023-04-11T20:23:26.170" v="9958"/>
              <pc2:cmMkLst xmlns:pc2="http://schemas.microsoft.com/office/powerpoint/2019/9/main/command">
                <pc:docMk/>
                <pc:sldMk cId="2004031996" sldId="2147478588"/>
                <pc2:cmMk id="{13FDB9C6-7586-4A35-946D-ECBC9D5BFD49}"/>
              </pc2:cmMkLst>
            </pc226:cmChg>
          </p:ext>
        </pc:extLst>
      </pc:sldChg>
      <pc:sldChg chg="add del ord">
        <pc:chgData name="Henry Jammes" userId="5f22554b-fd15-4676-8c82-dc6122af2a80" providerId="ADAL" clId="{53CE91EE-E1F8-4CF6-8AAC-10A3BE600A7C}" dt="2023-04-07T11:58:39.785" v="6703" actId="47"/>
        <pc:sldMkLst>
          <pc:docMk/>
          <pc:sldMk cId="3515242837" sldId="2147478589"/>
        </pc:sldMkLst>
      </pc:sldChg>
      <pc:sldChg chg="addSp delSp modSp add mod modClrScheme modShow chgLayout">
        <pc:chgData name="Henry Jammes" userId="5f22554b-fd15-4676-8c82-dc6122af2a80" providerId="ADAL" clId="{53CE91EE-E1F8-4CF6-8AAC-10A3BE600A7C}" dt="2023-04-07T14:56:21.737" v="9925" actId="948"/>
        <pc:sldMkLst>
          <pc:docMk/>
          <pc:sldMk cId="2492724694" sldId="2147478590"/>
        </pc:sldMkLst>
      </pc:sldChg>
      <pc:sldChg chg="modSp new mod">
        <pc:chgData name="Henry Jammes" userId="5f22554b-fd15-4676-8c82-dc6122af2a80" providerId="ADAL" clId="{53CE91EE-E1F8-4CF6-8AAC-10A3BE600A7C}" dt="2023-05-01T15:58:18.131" v="10421"/>
        <pc:sldMkLst>
          <pc:docMk/>
          <pc:sldMk cId="1292472812" sldId="2147478591"/>
        </pc:sldMkLst>
      </pc:sldChg>
      <pc:sldChg chg="modSp add mod delCm modCm">
        <pc:chgData name="Henry Jammes" userId="5f22554b-fd15-4676-8c82-dc6122af2a80" providerId="ADAL" clId="{53CE91EE-E1F8-4CF6-8AAC-10A3BE600A7C}" dt="2023-05-01T16:06:54.608" v="10584" actId="20577"/>
        <pc:sldMkLst>
          <pc:docMk/>
          <pc:sldMk cId="1128778430" sldId="2147478592"/>
        </pc:sldMkLst>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53CE91EE-E1F8-4CF6-8AAC-10A3BE600A7C}" dt="2023-05-01T16:01:47.375" v="10423"/>
              <pc2:cmMkLst xmlns:pc2="http://schemas.microsoft.com/office/powerpoint/2019/9/main/command">
                <pc:docMk/>
                <pc:sldMk cId="1128778430" sldId="2147478592"/>
                <pc2:cmMk id="{1907D595-680D-4C95-8FFA-F1DBD84A8182}"/>
              </pc2:cmMkLst>
            </pc226:cmChg>
          </p:ext>
        </pc:extLst>
      </pc:sldChg>
      <pc:sldChg chg="modSp new mod">
        <pc:chgData name="Henry Jammes" userId="5f22554b-fd15-4676-8c82-dc6122af2a80" providerId="ADAL" clId="{53CE91EE-E1F8-4CF6-8AAC-10A3BE600A7C}" dt="2023-04-07T13:13:36.334" v="8602" actId="6549"/>
        <pc:sldMkLst>
          <pc:docMk/>
          <pc:sldMk cId="912133152" sldId="2147478593"/>
        </pc:sldMkLst>
      </pc:sldChg>
      <pc:sldChg chg="modSp add mod">
        <pc:chgData name="Henry Jammes" userId="5f22554b-fd15-4676-8c82-dc6122af2a80" providerId="ADAL" clId="{53CE91EE-E1F8-4CF6-8AAC-10A3BE600A7C}" dt="2023-04-07T13:13:33.457" v="8600" actId="6549"/>
        <pc:sldMkLst>
          <pc:docMk/>
          <pc:sldMk cId="76006162" sldId="2147478594"/>
        </pc:sldMkLst>
      </pc:sldChg>
      <pc:sldChg chg="addSp modSp add del mod">
        <pc:chgData name="Henry Jammes" userId="5f22554b-fd15-4676-8c82-dc6122af2a80" providerId="ADAL" clId="{53CE91EE-E1F8-4CF6-8AAC-10A3BE600A7C}" dt="2023-04-07T11:58:07.483" v="6698" actId="47"/>
        <pc:sldMkLst>
          <pc:docMk/>
          <pc:sldMk cId="1655086301" sldId="2147478595"/>
        </pc:sldMkLst>
      </pc:sldChg>
      <pc:sldChg chg="addSp delSp modSp add mod modClrScheme chgLayout">
        <pc:chgData name="Henry Jammes" userId="5f22554b-fd15-4676-8c82-dc6122af2a80" providerId="ADAL" clId="{53CE91EE-E1F8-4CF6-8AAC-10A3BE600A7C}" dt="2023-04-07T11:58:59.937" v="6713" actId="20577"/>
        <pc:sldMkLst>
          <pc:docMk/>
          <pc:sldMk cId="3937563190" sldId="2147478596"/>
        </pc:sldMkLst>
      </pc:sldChg>
      <pc:sldChg chg="modSp add mod">
        <pc:chgData name="Henry Jammes" userId="5f22554b-fd15-4676-8c82-dc6122af2a80" providerId="ADAL" clId="{53CE91EE-E1F8-4CF6-8AAC-10A3BE600A7C}" dt="2023-04-13T17:25:06.580" v="9971" actId="20577"/>
        <pc:sldMkLst>
          <pc:docMk/>
          <pc:sldMk cId="1510497753" sldId="2147478597"/>
        </pc:sldMkLst>
      </pc:sldChg>
      <pc:sldChg chg="modSp new mod">
        <pc:chgData name="Henry Jammes" userId="5f22554b-fd15-4676-8c82-dc6122af2a80" providerId="ADAL" clId="{53CE91EE-E1F8-4CF6-8AAC-10A3BE600A7C}" dt="2023-04-07T13:13:31.601" v="8599" actId="6549"/>
        <pc:sldMkLst>
          <pc:docMk/>
          <pc:sldMk cId="810424239" sldId="2147478598"/>
        </pc:sldMkLst>
      </pc:sldChg>
      <pc:sldChg chg="add del">
        <pc:chgData name="Henry Jammes" userId="5f22554b-fd15-4676-8c82-dc6122af2a80" providerId="ADAL" clId="{53CE91EE-E1F8-4CF6-8AAC-10A3BE600A7C}" dt="2023-04-07T12:00:54.614" v="6758" actId="47"/>
        <pc:sldMkLst>
          <pc:docMk/>
          <pc:sldMk cId="3429151444" sldId="2147478599"/>
        </pc:sldMkLst>
      </pc:sldChg>
      <pc:sldChg chg="modSp add mod ord">
        <pc:chgData name="Henry Jammes" userId="5f22554b-fd15-4676-8c82-dc6122af2a80" providerId="ADAL" clId="{53CE91EE-E1F8-4CF6-8AAC-10A3BE600A7C}" dt="2023-05-01T16:06:16.358" v="10553" actId="20577"/>
        <pc:sldMkLst>
          <pc:docMk/>
          <pc:sldMk cId="1592496502" sldId="2147478600"/>
        </pc:sldMkLst>
      </pc:sldChg>
      <pc:sldChg chg="modSp new mod">
        <pc:chgData name="Henry Jammes" userId="5f22554b-fd15-4676-8c82-dc6122af2a80" providerId="ADAL" clId="{53CE91EE-E1F8-4CF6-8AAC-10A3BE600A7C}" dt="2023-04-07T13:13:14.838" v="8587" actId="6549"/>
        <pc:sldMkLst>
          <pc:docMk/>
          <pc:sldMk cId="1101019302" sldId="2147478601"/>
        </pc:sldMkLst>
      </pc:sldChg>
      <pc:sldChg chg="modSp add mod ord">
        <pc:chgData name="Henry Jammes" userId="5f22554b-fd15-4676-8c82-dc6122af2a80" providerId="ADAL" clId="{53CE91EE-E1F8-4CF6-8AAC-10A3BE600A7C}" dt="2023-04-28T06:06:52.549" v="10042" actId="20577"/>
        <pc:sldMkLst>
          <pc:docMk/>
          <pc:sldMk cId="3853417591" sldId="2147478602"/>
        </pc:sldMkLst>
      </pc:sldChg>
      <pc:sldChg chg="modSp add mod ord">
        <pc:chgData name="Henry Jammes" userId="5f22554b-fd15-4676-8c82-dc6122af2a80" providerId="ADAL" clId="{53CE91EE-E1F8-4CF6-8AAC-10A3BE600A7C}" dt="2023-04-07T12:08:19.726" v="6935"/>
        <pc:sldMkLst>
          <pc:docMk/>
          <pc:sldMk cId="894588597" sldId="2147478603"/>
        </pc:sldMkLst>
      </pc:sldChg>
      <pc:sldChg chg="new del">
        <pc:chgData name="Henry Jammes" userId="5f22554b-fd15-4676-8c82-dc6122af2a80" providerId="ADAL" clId="{53CE91EE-E1F8-4CF6-8AAC-10A3BE600A7C}" dt="2023-04-07T12:02:45.398" v="6861" actId="47"/>
        <pc:sldMkLst>
          <pc:docMk/>
          <pc:sldMk cId="3155786482" sldId="2147478604"/>
        </pc:sldMkLst>
      </pc:sldChg>
      <pc:sldChg chg="modSp new mod ord">
        <pc:chgData name="Henry Jammes" userId="5f22554b-fd15-4676-8c82-dc6122af2a80" providerId="ADAL" clId="{53CE91EE-E1F8-4CF6-8AAC-10A3BE600A7C}" dt="2023-04-07T13:13:05.672" v="8583" actId="6549"/>
        <pc:sldMkLst>
          <pc:docMk/>
          <pc:sldMk cId="2270400066" sldId="2147478605"/>
        </pc:sldMkLst>
      </pc:sldChg>
      <pc:sldChg chg="addSp delSp modSp new mod">
        <pc:chgData name="Henry Jammes" userId="5f22554b-fd15-4676-8c82-dc6122af2a80" providerId="ADAL" clId="{53CE91EE-E1F8-4CF6-8AAC-10A3BE600A7C}" dt="2023-04-07T12:25:22.738" v="8014" actId="20577"/>
        <pc:sldMkLst>
          <pc:docMk/>
          <pc:sldMk cId="3137727299" sldId="2147478606"/>
        </pc:sldMkLst>
      </pc:sldChg>
      <pc:sldChg chg="new del">
        <pc:chgData name="Henry Jammes" userId="5f22554b-fd15-4676-8c82-dc6122af2a80" providerId="ADAL" clId="{53CE91EE-E1F8-4CF6-8AAC-10A3BE600A7C}" dt="2023-04-07T12:03:41.471" v="6874" actId="47"/>
        <pc:sldMkLst>
          <pc:docMk/>
          <pc:sldMk cId="2857091108" sldId="2147478607"/>
        </pc:sldMkLst>
      </pc:sldChg>
      <pc:sldChg chg="modSp new mod">
        <pc:chgData name="Henry Jammes" userId="5f22554b-fd15-4676-8c82-dc6122af2a80" providerId="ADAL" clId="{53CE91EE-E1F8-4CF6-8AAC-10A3BE600A7C}" dt="2023-04-07T13:13:08.822" v="8585" actId="6549"/>
        <pc:sldMkLst>
          <pc:docMk/>
          <pc:sldMk cId="2492887002" sldId="2147478608"/>
        </pc:sldMkLst>
      </pc:sldChg>
      <pc:sldChg chg="modSp add mod">
        <pc:chgData name="Henry Jammes" userId="5f22554b-fd15-4676-8c82-dc6122af2a80" providerId="ADAL" clId="{53CE91EE-E1F8-4CF6-8AAC-10A3BE600A7C}" dt="2023-04-07T13:12:26.649" v="8579" actId="20577"/>
        <pc:sldMkLst>
          <pc:docMk/>
          <pc:sldMk cId="2717696996" sldId="2147478609"/>
        </pc:sldMkLst>
      </pc:sldChg>
      <pc:sldChg chg="addSp modSp add mod">
        <pc:chgData name="Henry Jammes" userId="5f22554b-fd15-4676-8c82-dc6122af2a80" providerId="ADAL" clId="{53CE91EE-E1F8-4CF6-8AAC-10A3BE600A7C}" dt="2023-04-07T14:07:35.450" v="9884" actId="6549"/>
        <pc:sldMkLst>
          <pc:docMk/>
          <pc:sldMk cId="1594896466" sldId="2147478610"/>
        </pc:sldMkLst>
      </pc:sldChg>
      <pc:sldChg chg="modSp add mod">
        <pc:chgData name="Henry Jammes" userId="5f22554b-fd15-4676-8c82-dc6122af2a80" providerId="ADAL" clId="{53CE91EE-E1F8-4CF6-8AAC-10A3BE600A7C}" dt="2023-04-07T12:18:28.890" v="7778" actId="20577"/>
        <pc:sldMkLst>
          <pc:docMk/>
          <pc:sldMk cId="2238225375" sldId="2147478611"/>
        </pc:sldMkLst>
      </pc:sldChg>
      <pc:sldChg chg="modSp add mod">
        <pc:chgData name="Henry Jammes" userId="5f22554b-fd15-4676-8c82-dc6122af2a80" providerId="ADAL" clId="{53CE91EE-E1F8-4CF6-8AAC-10A3BE600A7C}" dt="2023-05-01T16:04:02.618" v="10517"/>
        <pc:sldMkLst>
          <pc:docMk/>
          <pc:sldMk cId="3665190896" sldId="2147478612"/>
        </pc:sldMkLst>
      </pc:sldChg>
      <pc:sldChg chg="addSp delSp modSp new add del mod modClrScheme chgLayout">
        <pc:chgData name="Henry Jammes" userId="5f22554b-fd15-4676-8c82-dc6122af2a80" providerId="ADAL" clId="{53CE91EE-E1F8-4CF6-8AAC-10A3BE600A7C}" dt="2023-04-07T13:13:23.148" v="8593" actId="6549"/>
        <pc:sldMkLst>
          <pc:docMk/>
          <pc:sldMk cId="3408382971" sldId="2147478613"/>
        </pc:sldMkLst>
      </pc:sldChg>
      <pc:sldChg chg="modSp new del mod">
        <pc:chgData name="Henry Jammes" userId="5f22554b-fd15-4676-8c82-dc6122af2a80" providerId="ADAL" clId="{53CE91EE-E1F8-4CF6-8AAC-10A3BE600A7C}" dt="2023-04-07T12:15:31.738" v="7550" actId="47"/>
        <pc:sldMkLst>
          <pc:docMk/>
          <pc:sldMk cId="4277780967" sldId="2147478613"/>
        </pc:sldMkLst>
      </pc:sldChg>
      <pc:sldChg chg="modSp new mod">
        <pc:chgData name="Henry Jammes" userId="5f22554b-fd15-4676-8c82-dc6122af2a80" providerId="ADAL" clId="{53CE91EE-E1F8-4CF6-8AAC-10A3BE600A7C}" dt="2023-04-07T13:13:20.649" v="8591" actId="6549"/>
        <pc:sldMkLst>
          <pc:docMk/>
          <pc:sldMk cId="4147192753" sldId="2147478614"/>
        </pc:sldMkLst>
      </pc:sldChg>
      <pc:sldChg chg="modSp add mod">
        <pc:chgData name="Henry Jammes" userId="5f22554b-fd15-4676-8c82-dc6122af2a80" providerId="ADAL" clId="{53CE91EE-E1F8-4CF6-8AAC-10A3BE600A7C}" dt="2023-04-07T13:13:16.590" v="8589" actId="6549"/>
        <pc:sldMkLst>
          <pc:docMk/>
          <pc:sldMk cId="2499841972" sldId="2147478615"/>
        </pc:sldMkLst>
      </pc:sldChg>
      <pc:sldChg chg="addSp delSp modSp new mod">
        <pc:chgData name="Henry Jammes" userId="5f22554b-fd15-4676-8c82-dc6122af2a80" providerId="ADAL" clId="{53CE91EE-E1F8-4CF6-8AAC-10A3BE600A7C}" dt="2023-05-01T16:03:32.178" v="10513" actId="20577"/>
        <pc:sldMkLst>
          <pc:docMk/>
          <pc:sldMk cId="597390494" sldId="2147478616"/>
        </pc:sldMkLst>
      </pc:sldChg>
      <pc:sldChg chg="modSp add mod">
        <pc:chgData name="Henry Jammes" userId="5f22554b-fd15-4676-8c82-dc6122af2a80" providerId="ADAL" clId="{53CE91EE-E1F8-4CF6-8AAC-10A3BE600A7C}" dt="2023-04-07T13:36:12.460" v="9576" actId="203"/>
        <pc:sldMkLst>
          <pc:docMk/>
          <pc:sldMk cId="1448101322" sldId="2147478617"/>
        </pc:sldMkLst>
      </pc:sldChg>
      <pc:sldChg chg="modSp add mod ord">
        <pc:chgData name="Henry Jammes" userId="5f22554b-fd15-4676-8c82-dc6122af2a80" providerId="ADAL" clId="{53CE91EE-E1F8-4CF6-8AAC-10A3BE600A7C}" dt="2023-04-20T17:34:06.326" v="10006" actId="6549"/>
        <pc:sldMkLst>
          <pc:docMk/>
          <pc:sldMk cId="2397848064" sldId="2147478618"/>
        </pc:sldMkLst>
      </pc:sldChg>
      <pc:sldChg chg="add">
        <pc:chgData name="Henry Jammes" userId="5f22554b-fd15-4676-8c82-dc6122af2a80" providerId="ADAL" clId="{53CE91EE-E1F8-4CF6-8AAC-10A3BE600A7C}" dt="2023-05-01T16:02:58.335" v="10425" actId="2890"/>
        <pc:sldMkLst>
          <pc:docMk/>
          <pc:sldMk cId="1497158717" sldId="2147478619"/>
        </pc:sldMkLst>
      </pc:sldChg>
      <pc:sldChg chg="new del">
        <pc:chgData name="Henry Jammes" userId="5f22554b-fd15-4676-8c82-dc6122af2a80" providerId="ADAL" clId="{53CE91EE-E1F8-4CF6-8AAC-10A3BE600A7C}" dt="2023-04-07T13:45:10.115" v="9835" actId="47"/>
        <pc:sldMkLst>
          <pc:docMk/>
          <pc:sldMk cId="2816999277" sldId="2147478619"/>
        </pc:sldMkLst>
      </pc:sldChg>
      <pc:sldMasterChg chg="del delSldLayout">
        <pc:chgData name="Henry Jammes" userId="5f22554b-fd15-4676-8c82-dc6122af2a80" providerId="ADAL" clId="{53CE91EE-E1F8-4CF6-8AAC-10A3BE600A7C}" dt="2023-04-07T13:46:46.140" v="9844" actId="2696"/>
        <pc:sldMasterMkLst>
          <pc:docMk/>
          <pc:sldMasterMk cId="3588427678" sldId="2147484229"/>
        </pc:sldMasterMkLst>
        <pc:sldLayoutChg chg="del">
          <pc:chgData name="Henry Jammes" userId="5f22554b-fd15-4676-8c82-dc6122af2a80" providerId="ADAL" clId="{53CE91EE-E1F8-4CF6-8AAC-10A3BE600A7C}" dt="2023-04-07T13:46:46.128" v="9841" actId="2696"/>
          <pc:sldLayoutMkLst>
            <pc:docMk/>
            <pc:sldMasterMk cId="3588427678" sldId="2147484229"/>
            <pc:sldLayoutMk cId="3650358238" sldId="2147484584"/>
          </pc:sldLayoutMkLst>
        </pc:sldLayoutChg>
        <pc:sldLayoutChg chg="del">
          <pc:chgData name="Henry Jammes" userId="5f22554b-fd15-4676-8c82-dc6122af2a80" providerId="ADAL" clId="{53CE91EE-E1F8-4CF6-8AAC-10A3BE600A7C}" dt="2023-04-07T13:46:46.122" v="9840" actId="2696"/>
          <pc:sldLayoutMkLst>
            <pc:docMk/>
            <pc:sldMasterMk cId="3588427678" sldId="2147484229"/>
            <pc:sldLayoutMk cId="1307984548" sldId="2147484639"/>
          </pc:sldLayoutMkLst>
        </pc:sldLayoutChg>
        <pc:sldLayoutChg chg="del">
          <pc:chgData name="Henry Jammes" userId="5f22554b-fd15-4676-8c82-dc6122af2a80" providerId="ADAL" clId="{53CE91EE-E1F8-4CF6-8AAC-10A3BE600A7C}" dt="2023-04-07T13:46:46.112" v="9839" actId="2696"/>
          <pc:sldLayoutMkLst>
            <pc:docMk/>
            <pc:sldMasterMk cId="3588427678" sldId="2147484229"/>
            <pc:sldLayoutMk cId="3232991965" sldId="2147484710"/>
          </pc:sldLayoutMkLst>
        </pc:sldLayoutChg>
        <pc:sldLayoutChg chg="del">
          <pc:chgData name="Henry Jammes" userId="5f22554b-fd15-4676-8c82-dc6122af2a80" providerId="ADAL" clId="{53CE91EE-E1F8-4CF6-8AAC-10A3BE600A7C}" dt="2023-04-07T12:23:20.577" v="7989" actId="47"/>
          <pc:sldLayoutMkLst>
            <pc:docMk/>
            <pc:sldMasterMk cId="3588427678" sldId="2147484229"/>
            <pc:sldLayoutMk cId="1240159952" sldId="2147484976"/>
          </pc:sldLayoutMkLst>
        </pc:sldLayoutChg>
        <pc:sldLayoutChg chg="del">
          <pc:chgData name="Henry Jammes" userId="5f22554b-fd15-4676-8c82-dc6122af2a80" providerId="ADAL" clId="{53CE91EE-E1F8-4CF6-8AAC-10A3BE600A7C}" dt="2023-04-07T13:46:46.133" v="9842" actId="2696"/>
          <pc:sldLayoutMkLst>
            <pc:docMk/>
            <pc:sldMasterMk cId="3588427678" sldId="2147484229"/>
            <pc:sldLayoutMk cId="271571735" sldId="2147484977"/>
          </pc:sldLayoutMkLst>
        </pc:sldLayoutChg>
        <pc:sldLayoutChg chg="del">
          <pc:chgData name="Henry Jammes" userId="5f22554b-fd15-4676-8c82-dc6122af2a80" providerId="ADAL" clId="{53CE91EE-E1F8-4CF6-8AAC-10A3BE600A7C}" dt="2023-04-05T22:33:11.040" v="1861" actId="47"/>
          <pc:sldLayoutMkLst>
            <pc:docMk/>
            <pc:sldMasterMk cId="3588427678" sldId="2147484229"/>
            <pc:sldLayoutMk cId="3052704316" sldId="2147484978"/>
          </pc:sldLayoutMkLst>
        </pc:sldLayoutChg>
        <pc:sldLayoutChg chg="del">
          <pc:chgData name="Henry Jammes" userId="5f22554b-fd15-4676-8c82-dc6122af2a80" providerId="ADAL" clId="{53CE91EE-E1F8-4CF6-8AAC-10A3BE600A7C}" dt="2023-04-07T13:46:46.136" v="9843" actId="2696"/>
          <pc:sldLayoutMkLst>
            <pc:docMk/>
            <pc:sldMasterMk cId="3588427678" sldId="2147484229"/>
            <pc:sldLayoutMk cId="2799473419" sldId="2147484979"/>
          </pc:sldLayoutMkLst>
        </pc:sldLayoutChg>
      </pc:sldMasterChg>
      <pc:sldMasterChg chg="addSldLayout delSldLayout modSldLayout">
        <pc:chgData name="Henry Jammes" userId="5f22554b-fd15-4676-8c82-dc6122af2a80" providerId="ADAL" clId="{53CE91EE-E1F8-4CF6-8AAC-10A3BE600A7C}" dt="2023-04-07T13:47:03.413" v="9854" actId="2696"/>
        <pc:sldMasterMkLst>
          <pc:docMk/>
          <pc:sldMasterMk cId="816294142" sldId="2147484980"/>
        </pc:sldMasterMkLst>
        <pc:sldLayoutChg chg="modSp mod">
          <pc:chgData name="Henry Jammes" userId="5f22554b-fd15-4676-8c82-dc6122af2a80" providerId="ADAL" clId="{53CE91EE-E1F8-4CF6-8AAC-10A3BE600A7C}" dt="2023-04-06T00:27:34.358" v="4232" actId="6549"/>
          <pc:sldLayoutMkLst>
            <pc:docMk/>
            <pc:sldMasterMk cId="816294142" sldId="2147484980"/>
            <pc:sldLayoutMk cId="306819273" sldId="2147484981"/>
          </pc:sldLayoutMkLst>
        </pc:sldLayoutChg>
        <pc:sldLayoutChg chg="del">
          <pc:chgData name="Henry Jammes" userId="5f22554b-fd15-4676-8c82-dc6122af2a80" providerId="ADAL" clId="{53CE91EE-E1F8-4CF6-8AAC-10A3BE600A7C}" dt="2023-04-07T13:46:54.871" v="9845" actId="2696"/>
          <pc:sldLayoutMkLst>
            <pc:docMk/>
            <pc:sldMasterMk cId="816294142" sldId="2147484980"/>
            <pc:sldLayoutMk cId="195637468" sldId="2147484982"/>
          </pc:sldLayoutMkLst>
        </pc:sldLayoutChg>
        <pc:sldLayoutChg chg="addSp delSp modSp mod">
          <pc:chgData name="Henry Jammes" userId="5f22554b-fd15-4676-8c82-dc6122af2a80" providerId="ADAL" clId="{53CE91EE-E1F8-4CF6-8AAC-10A3BE600A7C}" dt="2023-04-05T23:41:04.847" v="2857" actId="403"/>
          <pc:sldLayoutMkLst>
            <pc:docMk/>
            <pc:sldMasterMk cId="816294142" sldId="2147484980"/>
            <pc:sldLayoutMk cId="3992514227" sldId="2147484983"/>
          </pc:sldLayoutMkLst>
        </pc:sldLayoutChg>
        <pc:sldLayoutChg chg="del">
          <pc:chgData name="Henry Jammes" userId="5f22554b-fd15-4676-8c82-dc6122af2a80" providerId="ADAL" clId="{53CE91EE-E1F8-4CF6-8AAC-10A3BE600A7C}" dt="2023-04-07T13:47:00.057" v="9847" actId="2696"/>
          <pc:sldLayoutMkLst>
            <pc:docMk/>
            <pc:sldMasterMk cId="816294142" sldId="2147484980"/>
            <pc:sldLayoutMk cId="2946334648" sldId="2147484985"/>
          </pc:sldLayoutMkLst>
        </pc:sldLayoutChg>
        <pc:sldLayoutChg chg="del">
          <pc:chgData name="Henry Jammes" userId="5f22554b-fd15-4676-8c82-dc6122af2a80" providerId="ADAL" clId="{53CE91EE-E1F8-4CF6-8AAC-10A3BE600A7C}" dt="2023-04-07T13:47:00.310" v="9848" actId="2696"/>
          <pc:sldLayoutMkLst>
            <pc:docMk/>
            <pc:sldMasterMk cId="816294142" sldId="2147484980"/>
            <pc:sldLayoutMk cId="168207020" sldId="2147484987"/>
          </pc:sldLayoutMkLst>
        </pc:sldLayoutChg>
        <pc:sldLayoutChg chg="delSp mod">
          <pc:chgData name="Henry Jammes" userId="5f22554b-fd15-4676-8c82-dc6122af2a80" providerId="ADAL" clId="{53CE91EE-E1F8-4CF6-8AAC-10A3BE600A7C}" dt="2023-04-07T13:46:40.976" v="9838" actId="478"/>
          <pc:sldLayoutMkLst>
            <pc:docMk/>
            <pc:sldMasterMk cId="816294142" sldId="2147484980"/>
            <pc:sldLayoutMk cId="1711802989" sldId="2147484988"/>
          </pc:sldLayoutMkLst>
        </pc:sldLayoutChg>
        <pc:sldLayoutChg chg="del">
          <pc:chgData name="Henry Jammes" userId="5f22554b-fd15-4676-8c82-dc6122af2a80" providerId="ADAL" clId="{53CE91EE-E1F8-4CF6-8AAC-10A3BE600A7C}" dt="2023-04-07T13:47:00.532" v="9849" actId="2696"/>
          <pc:sldLayoutMkLst>
            <pc:docMk/>
            <pc:sldMasterMk cId="816294142" sldId="2147484980"/>
            <pc:sldLayoutMk cId="3875272055" sldId="2147484989"/>
          </pc:sldLayoutMkLst>
        </pc:sldLayoutChg>
        <pc:sldLayoutChg chg="del">
          <pc:chgData name="Henry Jammes" userId="5f22554b-fd15-4676-8c82-dc6122af2a80" providerId="ADAL" clId="{53CE91EE-E1F8-4CF6-8AAC-10A3BE600A7C}" dt="2023-04-07T13:47:03.413" v="9854" actId="2696"/>
          <pc:sldLayoutMkLst>
            <pc:docMk/>
            <pc:sldMasterMk cId="816294142" sldId="2147484980"/>
            <pc:sldLayoutMk cId="2373112155" sldId="2147484990"/>
          </pc:sldLayoutMkLst>
        </pc:sldLayoutChg>
        <pc:sldLayoutChg chg="del">
          <pc:chgData name="Henry Jammes" userId="5f22554b-fd15-4676-8c82-dc6122af2a80" providerId="ADAL" clId="{53CE91EE-E1F8-4CF6-8AAC-10A3BE600A7C}" dt="2023-04-07T13:47:00.776" v="9850" actId="2696"/>
          <pc:sldLayoutMkLst>
            <pc:docMk/>
            <pc:sldMasterMk cId="816294142" sldId="2147484980"/>
            <pc:sldLayoutMk cId="1761627236" sldId="2147484991"/>
          </pc:sldLayoutMkLst>
        </pc:sldLayoutChg>
        <pc:sldLayoutChg chg="del">
          <pc:chgData name="Henry Jammes" userId="5f22554b-fd15-4676-8c82-dc6122af2a80" providerId="ADAL" clId="{53CE91EE-E1F8-4CF6-8AAC-10A3BE600A7C}" dt="2023-04-07T13:47:03.185" v="9853" actId="2696"/>
          <pc:sldLayoutMkLst>
            <pc:docMk/>
            <pc:sldMasterMk cId="816294142" sldId="2147484980"/>
            <pc:sldLayoutMk cId="1923890389" sldId="2147484992"/>
          </pc:sldLayoutMkLst>
        </pc:sldLayoutChg>
        <pc:sldLayoutChg chg="del">
          <pc:chgData name="Henry Jammes" userId="5f22554b-fd15-4676-8c82-dc6122af2a80" providerId="ADAL" clId="{53CE91EE-E1F8-4CF6-8AAC-10A3BE600A7C}" dt="2023-04-07T13:47:01.053" v="9851" actId="2696"/>
          <pc:sldLayoutMkLst>
            <pc:docMk/>
            <pc:sldMasterMk cId="816294142" sldId="2147484980"/>
            <pc:sldLayoutMk cId="1969805487" sldId="2147484993"/>
          </pc:sldLayoutMkLst>
        </pc:sldLayoutChg>
        <pc:sldLayoutChg chg="del">
          <pc:chgData name="Henry Jammes" userId="5f22554b-fd15-4676-8c82-dc6122af2a80" providerId="ADAL" clId="{53CE91EE-E1F8-4CF6-8AAC-10A3BE600A7C}" dt="2023-04-07T13:47:02.470" v="9852" actId="2696"/>
          <pc:sldLayoutMkLst>
            <pc:docMk/>
            <pc:sldMasterMk cId="816294142" sldId="2147484980"/>
            <pc:sldLayoutMk cId="2167928824" sldId="2147484994"/>
          </pc:sldLayoutMkLst>
        </pc:sldLayoutChg>
        <pc:sldLayoutChg chg="addSp delSp modSp add mod modTransition delAnim">
          <pc:chgData name="Henry Jammes" userId="5f22554b-fd15-4676-8c82-dc6122af2a80" providerId="ADAL" clId="{53CE91EE-E1F8-4CF6-8AAC-10A3BE600A7C}" dt="2023-04-07T13:44:02.748" v="9817"/>
          <pc:sldLayoutMkLst>
            <pc:docMk/>
            <pc:sldMasterMk cId="816294142" sldId="2147484980"/>
            <pc:sldLayoutMk cId="616762653" sldId="2147484996"/>
          </pc:sldLayoutMkLst>
        </pc:sldLayoutChg>
        <pc:sldLayoutChg chg="addSp delSp modSp add del mod modTransition delAnim modAnim">
          <pc:chgData name="Henry Jammes" userId="5f22554b-fd15-4676-8c82-dc6122af2a80" providerId="ADAL" clId="{53CE91EE-E1F8-4CF6-8AAC-10A3BE600A7C}" dt="2023-04-07T13:46:59.820" v="9846" actId="2696"/>
          <pc:sldLayoutMkLst>
            <pc:docMk/>
            <pc:sldMasterMk cId="816294142" sldId="2147484980"/>
            <pc:sldLayoutMk cId="3082948399" sldId="2147484997"/>
          </pc:sldLayoutMkLst>
        </pc:sldLayoutChg>
        <pc:sldLayoutChg chg="addSp delSp modSp add del mod modTransition">
          <pc:chgData name="Henry Jammes" userId="5f22554b-fd15-4676-8c82-dc6122af2a80" providerId="ADAL" clId="{53CE91EE-E1F8-4CF6-8AAC-10A3BE600A7C}" dt="2023-04-07T13:45:24.026" v="9837" actId="2696"/>
          <pc:sldLayoutMkLst>
            <pc:docMk/>
            <pc:sldMasterMk cId="816294142" sldId="2147484980"/>
            <pc:sldLayoutMk cId="431277751" sldId="2147484998"/>
          </pc:sldLayoutMkLst>
        </pc:sldLayoutChg>
        <pc:sldLayoutChg chg="addSp delSp modSp add del mod modTransition">
          <pc:chgData name="Henry Jammes" userId="5f22554b-fd15-4676-8c82-dc6122af2a80" providerId="ADAL" clId="{53CE91EE-E1F8-4CF6-8AAC-10A3BE600A7C}" dt="2023-04-07T13:43:59.906" v="9815" actId="2890"/>
          <pc:sldLayoutMkLst>
            <pc:docMk/>
            <pc:sldMasterMk cId="816294142" sldId="2147484980"/>
            <pc:sldLayoutMk cId="3289654158" sldId="2147484998"/>
          </pc:sldLayoutMkLst>
        </pc:sldLayoutChg>
        <pc:sldLayoutChg chg="new del mod">
          <pc:chgData name="Henry Jammes" userId="5f22554b-fd15-4676-8c82-dc6122af2a80" providerId="ADAL" clId="{53CE91EE-E1F8-4CF6-8AAC-10A3BE600A7C}" dt="2023-04-07T13:44:39.095" v="9831" actId="11236"/>
          <pc:sldLayoutMkLst>
            <pc:docMk/>
            <pc:sldMasterMk cId="816294142" sldId="2147484980"/>
            <pc:sldLayoutMk cId="3854213230" sldId="2147484999"/>
          </pc:sldLayoutMkLst>
        </pc:sldLayoutChg>
      </pc:sldMasterChg>
    </pc:docChg>
  </pc:docChgLst>
  <pc:docChgLst>
    <pc:chgData name="Henry Jammes" userId="5f22554b-fd15-4676-8c82-dc6122af2a80" providerId="ADAL" clId="{CA63FFC9-7E7D-494A-A478-249CBC0540B5}"/>
    <pc:docChg chg="custSel addSld modSld modSection">
      <pc:chgData name="Henry Jammes" userId="5f22554b-fd15-4676-8c82-dc6122af2a80" providerId="ADAL" clId="{CA63FFC9-7E7D-494A-A478-249CBC0540B5}" dt="2024-11-05T18:36:33.516" v="1235" actId="20577"/>
      <pc:docMkLst>
        <pc:docMk/>
      </pc:docMkLst>
      <pc:sldChg chg="modSp mod">
        <pc:chgData name="Henry Jammes" userId="5f22554b-fd15-4676-8c82-dc6122af2a80" providerId="ADAL" clId="{CA63FFC9-7E7D-494A-A478-249CBC0540B5}" dt="2024-11-05T18:14:17.316" v="0" actId="20577"/>
        <pc:sldMkLst>
          <pc:docMk/>
          <pc:sldMk cId="3530680720" sldId="2147478705"/>
        </pc:sldMkLst>
        <pc:spChg chg="mod">
          <ac:chgData name="Henry Jammes" userId="5f22554b-fd15-4676-8c82-dc6122af2a80" providerId="ADAL" clId="{CA63FFC9-7E7D-494A-A478-249CBC0540B5}" dt="2024-11-05T18:14:17.316" v="0" actId="20577"/>
          <ac:spMkLst>
            <pc:docMk/>
            <pc:sldMk cId="3530680720" sldId="2147478705"/>
            <ac:spMk id="6" creationId="{8017751D-DE33-C1A6-0379-DC36D164A047}"/>
          </ac:spMkLst>
        </pc:spChg>
      </pc:sldChg>
      <pc:sldChg chg="modSp new mod modShow">
        <pc:chgData name="Henry Jammes" userId="5f22554b-fd15-4676-8c82-dc6122af2a80" providerId="ADAL" clId="{CA63FFC9-7E7D-494A-A478-249CBC0540B5}" dt="2024-11-05T18:36:33.516" v="1235" actId="20577"/>
        <pc:sldMkLst>
          <pc:docMk/>
          <pc:sldMk cId="2868934223" sldId="2147482520"/>
        </pc:sldMkLst>
      </pc:sldChg>
    </pc:docChg>
  </pc:docChgLst>
  <pc:docChgLst>
    <pc:chgData name="Matthew Ellis" userId="dd340f90-e727-43f5-b404-e08e25c91c0d" providerId="ADAL" clId="{4C90EB7E-2DB6-4D97-BDF2-2A88E1CC590B}"/>
    <pc:docChg chg="modSld sldOrd">
      <pc:chgData name="Matthew Ellis" userId="dd340f90-e727-43f5-b404-e08e25c91c0d" providerId="ADAL" clId="{4C90EB7E-2DB6-4D97-BDF2-2A88E1CC590B}" dt="2024-07-24T17:26:26.943" v="1"/>
      <pc:docMkLst>
        <pc:docMk/>
      </pc:docMkLst>
      <pc:sldChg chg="ord">
        <pc:chgData name="Matthew Ellis" userId="dd340f90-e727-43f5-b404-e08e25c91c0d" providerId="ADAL" clId="{4C90EB7E-2DB6-4D97-BDF2-2A88E1CC590B}" dt="2024-07-24T17:26:26.943" v="1"/>
        <pc:sldMkLst>
          <pc:docMk/>
          <pc:sldMk cId="2567493441" sldId="3087"/>
        </pc:sldMkLst>
      </pc:sldChg>
    </pc:docChg>
  </pc:docChgLst>
  <pc:docChgLst>
    <pc:chgData name="Henry Jammes" userId="5f22554b-fd15-4676-8c82-dc6122af2a80" providerId="ADAL" clId="{9FC8E7C1-66F8-4DE4-B468-9A82E3D0667C}"/>
    <pc:docChg chg="custSel modSld">
      <pc:chgData name="Henry Jammes" userId="5f22554b-fd15-4676-8c82-dc6122af2a80" providerId="ADAL" clId="{9FC8E7C1-66F8-4DE4-B468-9A82E3D0667C}" dt="2022-07-25T10:25:41.508" v="1" actId="2696"/>
      <pc:docMkLst>
        <pc:docMk/>
      </pc:docMkLst>
      <pc:sldChg chg="modTransition">
        <pc:chgData name="Henry Jammes" userId="5f22554b-fd15-4676-8c82-dc6122af2a80" providerId="ADAL" clId="{9FC8E7C1-66F8-4DE4-B468-9A82E3D0667C}" dt="2022-07-25T10:24:54.385" v="0"/>
        <pc:sldMkLst>
          <pc:docMk/>
          <pc:sldMk cId="3188214157" sldId="3139"/>
        </pc:sldMkLst>
      </pc:sldChg>
      <pc:sldMasterChg chg="delSldLayout">
        <pc:chgData name="Henry Jammes" userId="5f22554b-fd15-4676-8c82-dc6122af2a80" providerId="ADAL" clId="{9FC8E7C1-66F8-4DE4-B468-9A82E3D0667C}" dt="2022-07-25T10:25:41.508" v="1" actId="2696"/>
        <pc:sldMasterMkLst>
          <pc:docMk/>
          <pc:sldMasterMk cId="3588427678" sldId="2147484229"/>
        </pc:sldMasterMkLst>
        <pc:sldLayoutChg chg="del">
          <pc:chgData name="Henry Jammes" userId="5f22554b-fd15-4676-8c82-dc6122af2a80" providerId="ADAL" clId="{9FC8E7C1-66F8-4DE4-B468-9A82E3D0667C}" dt="2022-07-25T10:25:41.508" v="1" actId="2696"/>
          <pc:sldLayoutMkLst>
            <pc:docMk/>
            <pc:sldMasterMk cId="3588427678" sldId="2147484229"/>
            <pc:sldLayoutMk cId="427829922" sldId="2147484583"/>
          </pc:sldLayoutMkLst>
        </pc:sldLayoutChg>
      </pc:sldMasterChg>
    </pc:docChg>
  </pc:docChgLst>
  <pc:docChgLst>
    <pc:chgData name="Henry Jammes" userId="S::hejammes@microsoft.com::5f22554b-fd15-4676-8c82-dc6122af2a80" providerId="AD" clId="Web-{832F1C7D-A2BF-E9D7-54FE-3CAC10473598}"/>
    <pc:docChg chg="modSld">
      <pc:chgData name="Henry Jammes" userId="S::hejammes@microsoft.com::5f22554b-fd15-4676-8c82-dc6122af2a80" providerId="AD" clId="Web-{832F1C7D-A2BF-E9D7-54FE-3CAC10473598}" dt="2024-01-05T18:31:20.087" v="12"/>
      <pc:docMkLst>
        <pc:docMk/>
      </pc:docMkLst>
    </pc:docChg>
  </pc:docChgLst>
  <pc:docChgLst>
    <pc:chgData name="Peter Swimm" userId="S::peterswimm@microsoft.com::d0d260a2-a118-4791-baf9-dd33bfa8b435" providerId="AD" clId="Web-{FA895994-B777-4EA1-97B1-A7D9208B5FA1}"/>
    <pc:docChg chg="mod">
      <pc:chgData name="Peter Swimm" userId="S::peterswimm@microsoft.com::d0d260a2-a118-4791-baf9-dd33bfa8b435" providerId="AD" clId="Web-{FA895994-B777-4EA1-97B1-A7D9208B5FA1}" dt="2023-12-04T21:40:58.155" v="1"/>
      <pc:docMkLst>
        <pc:docMk/>
      </pc:docMkLst>
      <pc:sldChg chg="addCm">
        <pc:chgData name="Peter Swimm" userId="S::peterswimm@microsoft.com::d0d260a2-a118-4791-baf9-dd33bfa8b435" providerId="AD" clId="Web-{FA895994-B777-4EA1-97B1-A7D9208B5FA1}" dt="2023-12-04T21:40:58.155" v="1"/>
        <pc:sldMkLst>
          <pc:docMk/>
          <pc:sldMk cId="273431919" sldId="2147478703"/>
        </pc:sldMkLst>
        <pc:extLst>
          <p:ext xmlns:p="http://schemas.openxmlformats.org/presentationml/2006/main" uri="{D6D511B9-2390-475A-947B-AFAB55BFBCF1}">
            <pc226:cmChg xmlns:pc226="http://schemas.microsoft.com/office/powerpoint/2022/06/main/command" chg="add">
              <pc226:chgData name="Peter Swimm" userId="S::peterswimm@microsoft.com::d0d260a2-a118-4791-baf9-dd33bfa8b435" providerId="AD" clId="Web-{FA895994-B777-4EA1-97B1-A7D9208B5FA1}" dt="2023-12-04T21:40:58.155" v="1"/>
              <pc2:cmMkLst xmlns:pc2="http://schemas.microsoft.com/office/powerpoint/2019/9/main/command">
                <pc:docMk/>
                <pc:sldMk cId="273431919" sldId="2147478703"/>
                <pc2:cmMk id="{4D6FDF93-07BB-4169-9C4D-D4DBC1BDB0F1}"/>
              </pc2:cmMkLst>
            </pc226:cmChg>
          </p:ext>
        </pc:extLst>
      </pc:sldChg>
    </pc:docChg>
  </pc:docChgLst>
  <pc:docChgLst>
    <pc:chgData name="Neetu Srivastava" userId="56c54f49-17a0-470c-9687-ab5c738655ac" providerId="ADAL" clId="{F363FFAF-18A5-4624-84D5-1DE326B91E8F}"/>
    <pc:docChg chg="custSel addSld delSld modSld modSection">
      <pc:chgData name="Neetu Srivastava" userId="56c54f49-17a0-470c-9687-ab5c738655ac" providerId="ADAL" clId="{F363FFAF-18A5-4624-84D5-1DE326B91E8F}" dt="2024-07-31T23:28:04.938" v="35"/>
      <pc:docMkLst>
        <pc:docMk/>
      </pc:docMkLst>
      <pc:sldChg chg="modNotesTx">
        <pc:chgData name="Neetu Srivastava" userId="56c54f49-17a0-470c-9687-ab5c738655ac" providerId="ADAL" clId="{F363FFAF-18A5-4624-84D5-1DE326B91E8F}" dt="2024-07-31T23:09:58.862" v="9"/>
        <pc:sldMkLst>
          <pc:docMk/>
          <pc:sldMk cId="2567493441" sldId="3087"/>
        </pc:sldMkLst>
      </pc:sldChg>
      <pc:sldChg chg="modNotesTx">
        <pc:chgData name="Neetu Srivastava" userId="56c54f49-17a0-470c-9687-ab5c738655ac" providerId="ADAL" clId="{F363FFAF-18A5-4624-84D5-1DE326B91E8F}" dt="2024-07-31T23:11:21.218" v="11"/>
        <pc:sldMkLst>
          <pc:docMk/>
          <pc:sldMk cId="1094870920" sldId="10219"/>
        </pc:sldMkLst>
      </pc:sldChg>
      <pc:sldChg chg="modNotesTx">
        <pc:chgData name="Neetu Srivastava" userId="56c54f49-17a0-470c-9687-ab5c738655ac" providerId="ADAL" clId="{F363FFAF-18A5-4624-84D5-1DE326B91E8F}" dt="2024-07-31T23:10:45.283" v="10"/>
        <pc:sldMkLst>
          <pc:docMk/>
          <pc:sldMk cId="3650881495" sldId="2147477614"/>
        </pc:sldMkLst>
      </pc:sldChg>
      <pc:sldChg chg="modSp">
        <pc:chgData name="Neetu Srivastava" userId="56c54f49-17a0-470c-9687-ab5c738655ac" providerId="ADAL" clId="{F363FFAF-18A5-4624-84D5-1DE326B91E8F}" dt="2024-07-31T22:05:44.653" v="8"/>
        <pc:sldMkLst>
          <pc:docMk/>
          <pc:sldMk cId="2004031996" sldId="2147478588"/>
        </pc:sldMkLst>
      </pc:sldChg>
      <pc:sldChg chg="modSp">
        <pc:chgData name="Neetu Srivastava" userId="56c54f49-17a0-470c-9687-ab5c738655ac" providerId="ADAL" clId="{F363FFAF-18A5-4624-84D5-1DE326B91E8F}" dt="2024-07-31T22:05:44.653" v="8"/>
        <pc:sldMkLst>
          <pc:docMk/>
          <pc:sldMk cId="2492724694" sldId="2147478590"/>
        </pc:sldMkLst>
      </pc:sldChg>
      <pc:sldChg chg="modSp modNotesTx">
        <pc:chgData name="Neetu Srivastava" userId="56c54f49-17a0-470c-9687-ab5c738655ac" providerId="ADAL" clId="{F363FFAF-18A5-4624-84D5-1DE326B91E8F}" dt="2024-07-31T23:12:42.372" v="13"/>
        <pc:sldMkLst>
          <pc:docMk/>
          <pc:sldMk cId="1292472812" sldId="2147478591"/>
        </pc:sldMkLst>
      </pc:sldChg>
      <pc:sldChg chg="modSp modNotesTx">
        <pc:chgData name="Neetu Srivastava" userId="56c54f49-17a0-470c-9687-ab5c738655ac" providerId="ADAL" clId="{F363FFAF-18A5-4624-84D5-1DE326B91E8F}" dt="2024-07-31T23:13:05.537" v="14"/>
        <pc:sldMkLst>
          <pc:docMk/>
          <pc:sldMk cId="1128778430" sldId="2147478592"/>
        </pc:sldMkLst>
      </pc:sldChg>
      <pc:sldChg chg="modSp modNotesTx">
        <pc:chgData name="Neetu Srivastava" userId="56c54f49-17a0-470c-9687-ab5c738655ac" providerId="ADAL" clId="{F363FFAF-18A5-4624-84D5-1DE326B91E8F}" dt="2024-07-31T23:13:29.557" v="15"/>
        <pc:sldMkLst>
          <pc:docMk/>
          <pc:sldMk cId="912133152" sldId="2147478593"/>
        </pc:sldMkLst>
      </pc:sldChg>
      <pc:sldChg chg="modSp modNotesTx">
        <pc:chgData name="Neetu Srivastava" userId="56c54f49-17a0-470c-9687-ab5c738655ac" providerId="ADAL" clId="{F363FFAF-18A5-4624-84D5-1DE326B91E8F}" dt="2024-07-31T23:13:54.434" v="16"/>
        <pc:sldMkLst>
          <pc:docMk/>
          <pc:sldMk cId="76006162" sldId="2147478594"/>
        </pc:sldMkLst>
      </pc:sldChg>
      <pc:sldChg chg="modSp modNotesTx">
        <pc:chgData name="Neetu Srivastava" userId="56c54f49-17a0-470c-9687-ab5c738655ac" providerId="ADAL" clId="{F363FFAF-18A5-4624-84D5-1DE326B91E8F}" dt="2024-07-31T23:17:27.963" v="19"/>
        <pc:sldMkLst>
          <pc:docMk/>
          <pc:sldMk cId="810424239" sldId="2147478598"/>
        </pc:sldMkLst>
      </pc:sldChg>
      <pc:sldChg chg="modSp">
        <pc:chgData name="Neetu Srivastava" userId="56c54f49-17a0-470c-9687-ab5c738655ac" providerId="ADAL" clId="{F363FFAF-18A5-4624-84D5-1DE326B91E8F}" dt="2024-07-31T22:05:44.653" v="8"/>
        <pc:sldMkLst>
          <pc:docMk/>
          <pc:sldMk cId="2717696996" sldId="2147478609"/>
        </pc:sldMkLst>
      </pc:sldChg>
      <pc:sldChg chg="modSp modNotesTx">
        <pc:chgData name="Neetu Srivastava" userId="56c54f49-17a0-470c-9687-ab5c738655ac" providerId="ADAL" clId="{F363FFAF-18A5-4624-84D5-1DE326B91E8F}" dt="2024-07-31T23:18:15.118" v="21"/>
        <pc:sldMkLst>
          <pc:docMk/>
          <pc:sldMk cId="597390494" sldId="2147478616"/>
        </pc:sldMkLst>
      </pc:sldChg>
      <pc:sldChg chg="modSp">
        <pc:chgData name="Neetu Srivastava" userId="56c54f49-17a0-470c-9687-ab5c738655ac" providerId="ADAL" clId="{F363FFAF-18A5-4624-84D5-1DE326B91E8F}" dt="2024-07-31T22:05:44.653" v="8"/>
        <pc:sldMkLst>
          <pc:docMk/>
          <pc:sldMk cId="1448101322" sldId="2147478617"/>
        </pc:sldMkLst>
      </pc:sldChg>
      <pc:sldChg chg="modSp">
        <pc:chgData name="Neetu Srivastava" userId="56c54f49-17a0-470c-9687-ab5c738655ac" providerId="ADAL" clId="{F363FFAF-18A5-4624-84D5-1DE326B91E8F}" dt="2024-07-31T22:05:44.653" v="8"/>
        <pc:sldMkLst>
          <pc:docMk/>
          <pc:sldMk cId="2397848064" sldId="2147478618"/>
        </pc:sldMkLst>
      </pc:sldChg>
      <pc:sldChg chg="modSp">
        <pc:chgData name="Neetu Srivastava" userId="56c54f49-17a0-470c-9687-ab5c738655ac" providerId="ADAL" clId="{F363FFAF-18A5-4624-84D5-1DE326B91E8F}" dt="2024-07-31T22:05:44.653" v="8"/>
        <pc:sldMkLst>
          <pc:docMk/>
          <pc:sldMk cId="1497158717" sldId="2147478619"/>
        </pc:sldMkLst>
      </pc:sldChg>
      <pc:sldChg chg="modSp">
        <pc:chgData name="Neetu Srivastava" userId="56c54f49-17a0-470c-9687-ab5c738655ac" providerId="ADAL" clId="{F363FFAF-18A5-4624-84D5-1DE326B91E8F}" dt="2024-07-31T22:05:44.653" v="8"/>
        <pc:sldMkLst>
          <pc:docMk/>
          <pc:sldMk cId="1341756735" sldId="2147478625"/>
        </pc:sldMkLst>
      </pc:sldChg>
      <pc:sldChg chg="modSp">
        <pc:chgData name="Neetu Srivastava" userId="56c54f49-17a0-470c-9687-ab5c738655ac" providerId="ADAL" clId="{F363FFAF-18A5-4624-84D5-1DE326B91E8F}" dt="2024-07-31T22:05:44.653" v="8"/>
        <pc:sldMkLst>
          <pc:docMk/>
          <pc:sldMk cId="548508627" sldId="2147478630"/>
        </pc:sldMkLst>
      </pc:sldChg>
      <pc:sldChg chg="modSp modNotesTx">
        <pc:chgData name="Neetu Srivastava" userId="56c54f49-17a0-470c-9687-ab5c738655ac" providerId="ADAL" clId="{F363FFAF-18A5-4624-84D5-1DE326B91E8F}" dt="2024-07-31T23:19:40.292" v="22"/>
        <pc:sldMkLst>
          <pc:docMk/>
          <pc:sldMk cId="539807505" sldId="2147478633"/>
        </pc:sldMkLst>
      </pc:sldChg>
      <pc:sldChg chg="modSp modNotesTx">
        <pc:chgData name="Neetu Srivastava" userId="56c54f49-17a0-470c-9687-ab5c738655ac" providerId="ADAL" clId="{F363FFAF-18A5-4624-84D5-1DE326B91E8F}" dt="2024-07-31T23:22:56.409" v="27"/>
        <pc:sldMkLst>
          <pc:docMk/>
          <pc:sldMk cId="2637874356" sldId="2147478634"/>
        </pc:sldMkLst>
      </pc:sldChg>
      <pc:sldChg chg="modSp">
        <pc:chgData name="Neetu Srivastava" userId="56c54f49-17a0-470c-9687-ab5c738655ac" providerId="ADAL" clId="{F363FFAF-18A5-4624-84D5-1DE326B91E8F}" dt="2024-07-31T22:05:44.653" v="8"/>
        <pc:sldMkLst>
          <pc:docMk/>
          <pc:sldMk cId="2048969700" sldId="2147478636"/>
        </pc:sldMkLst>
      </pc:sldChg>
      <pc:sldChg chg="modSp modNotesTx">
        <pc:chgData name="Neetu Srivastava" userId="56c54f49-17a0-470c-9687-ab5c738655ac" providerId="ADAL" clId="{F363FFAF-18A5-4624-84D5-1DE326B91E8F}" dt="2024-07-31T23:20:18.878" v="24" actId="313"/>
        <pc:sldMkLst>
          <pc:docMk/>
          <pc:sldMk cId="1574053184" sldId="2147478637"/>
        </pc:sldMkLst>
      </pc:sldChg>
      <pc:sldChg chg="modSp modNotesTx">
        <pc:chgData name="Neetu Srivastava" userId="56c54f49-17a0-470c-9687-ab5c738655ac" providerId="ADAL" clId="{F363FFAF-18A5-4624-84D5-1DE326B91E8F}" dt="2024-07-31T23:23:21.951" v="28"/>
        <pc:sldMkLst>
          <pc:docMk/>
          <pc:sldMk cId="2484488728" sldId="2147478639"/>
        </pc:sldMkLst>
      </pc:sldChg>
      <pc:sldChg chg="modSp modNotesTx">
        <pc:chgData name="Neetu Srivastava" userId="56c54f49-17a0-470c-9687-ab5c738655ac" providerId="ADAL" clId="{F363FFAF-18A5-4624-84D5-1DE326B91E8F}" dt="2024-07-31T23:26:16.420" v="34" actId="20577"/>
        <pc:sldMkLst>
          <pc:docMk/>
          <pc:sldMk cId="4234592746" sldId="2147478640"/>
        </pc:sldMkLst>
      </pc:sldChg>
      <pc:sldChg chg="modSp">
        <pc:chgData name="Neetu Srivastava" userId="56c54f49-17a0-470c-9687-ab5c738655ac" providerId="ADAL" clId="{F363FFAF-18A5-4624-84D5-1DE326B91E8F}" dt="2024-07-31T22:05:44.653" v="8"/>
        <pc:sldMkLst>
          <pc:docMk/>
          <pc:sldMk cId="2546214199" sldId="2147478641"/>
        </pc:sldMkLst>
      </pc:sldChg>
      <pc:sldChg chg="modSp">
        <pc:chgData name="Neetu Srivastava" userId="56c54f49-17a0-470c-9687-ab5c738655ac" providerId="ADAL" clId="{F363FFAF-18A5-4624-84D5-1DE326B91E8F}" dt="2024-07-31T22:05:44.653" v="8"/>
        <pc:sldMkLst>
          <pc:docMk/>
          <pc:sldMk cId="2971486287" sldId="2147478642"/>
        </pc:sldMkLst>
      </pc:sldChg>
      <pc:sldChg chg="modSp">
        <pc:chgData name="Neetu Srivastava" userId="56c54f49-17a0-470c-9687-ab5c738655ac" providerId="ADAL" clId="{F363FFAF-18A5-4624-84D5-1DE326B91E8F}" dt="2024-07-31T22:05:44.653" v="8"/>
        <pc:sldMkLst>
          <pc:docMk/>
          <pc:sldMk cId="3997061785" sldId="2147478645"/>
        </pc:sldMkLst>
      </pc:sldChg>
      <pc:sldChg chg="modSp">
        <pc:chgData name="Neetu Srivastava" userId="56c54f49-17a0-470c-9687-ab5c738655ac" providerId="ADAL" clId="{F363FFAF-18A5-4624-84D5-1DE326B91E8F}" dt="2024-07-31T22:05:44.653" v="8"/>
        <pc:sldMkLst>
          <pc:docMk/>
          <pc:sldMk cId="3338834451" sldId="2147478646"/>
        </pc:sldMkLst>
      </pc:sldChg>
      <pc:sldChg chg="modSp">
        <pc:chgData name="Neetu Srivastava" userId="56c54f49-17a0-470c-9687-ab5c738655ac" providerId="ADAL" clId="{F363FFAF-18A5-4624-84D5-1DE326B91E8F}" dt="2024-07-31T22:05:44.653" v="8"/>
        <pc:sldMkLst>
          <pc:docMk/>
          <pc:sldMk cId="4004410795" sldId="2147478647"/>
        </pc:sldMkLst>
      </pc:sldChg>
      <pc:sldChg chg="modSp">
        <pc:chgData name="Neetu Srivastava" userId="56c54f49-17a0-470c-9687-ab5c738655ac" providerId="ADAL" clId="{F363FFAF-18A5-4624-84D5-1DE326B91E8F}" dt="2024-07-31T22:05:44.653" v="8"/>
        <pc:sldMkLst>
          <pc:docMk/>
          <pc:sldMk cId="1845793070" sldId="2147478648"/>
        </pc:sldMkLst>
      </pc:sldChg>
      <pc:sldChg chg="modSp">
        <pc:chgData name="Neetu Srivastava" userId="56c54f49-17a0-470c-9687-ab5c738655ac" providerId="ADAL" clId="{F363FFAF-18A5-4624-84D5-1DE326B91E8F}" dt="2024-07-31T22:05:44.653" v="8"/>
        <pc:sldMkLst>
          <pc:docMk/>
          <pc:sldMk cId="2620172218" sldId="2147478650"/>
        </pc:sldMkLst>
      </pc:sldChg>
      <pc:sldChg chg="modSp">
        <pc:chgData name="Neetu Srivastava" userId="56c54f49-17a0-470c-9687-ab5c738655ac" providerId="ADAL" clId="{F363FFAF-18A5-4624-84D5-1DE326B91E8F}" dt="2024-07-31T22:05:44.653" v="8"/>
        <pc:sldMkLst>
          <pc:docMk/>
          <pc:sldMk cId="4217083223" sldId="2147478651"/>
        </pc:sldMkLst>
      </pc:sldChg>
      <pc:sldChg chg="modSp">
        <pc:chgData name="Neetu Srivastava" userId="56c54f49-17a0-470c-9687-ab5c738655ac" providerId="ADAL" clId="{F363FFAF-18A5-4624-84D5-1DE326B91E8F}" dt="2024-07-31T22:05:44.653" v="8"/>
        <pc:sldMkLst>
          <pc:docMk/>
          <pc:sldMk cId="3403173400" sldId="2147478652"/>
        </pc:sldMkLst>
      </pc:sldChg>
      <pc:sldChg chg="modSp">
        <pc:chgData name="Neetu Srivastava" userId="56c54f49-17a0-470c-9687-ab5c738655ac" providerId="ADAL" clId="{F363FFAF-18A5-4624-84D5-1DE326B91E8F}" dt="2024-07-31T22:05:44.653" v="8"/>
        <pc:sldMkLst>
          <pc:docMk/>
          <pc:sldMk cId="749234232" sldId="2147478653"/>
        </pc:sldMkLst>
      </pc:sldChg>
      <pc:sldChg chg="modSp">
        <pc:chgData name="Neetu Srivastava" userId="56c54f49-17a0-470c-9687-ab5c738655ac" providerId="ADAL" clId="{F363FFAF-18A5-4624-84D5-1DE326B91E8F}" dt="2024-07-31T22:05:44.653" v="8"/>
        <pc:sldMkLst>
          <pc:docMk/>
          <pc:sldMk cId="2411527252" sldId="2147478654"/>
        </pc:sldMkLst>
      </pc:sldChg>
      <pc:sldChg chg="modSp">
        <pc:chgData name="Neetu Srivastava" userId="56c54f49-17a0-470c-9687-ab5c738655ac" providerId="ADAL" clId="{F363FFAF-18A5-4624-84D5-1DE326B91E8F}" dt="2024-07-31T22:05:44.653" v="8"/>
        <pc:sldMkLst>
          <pc:docMk/>
          <pc:sldMk cId="4244811492" sldId="2147478655"/>
        </pc:sldMkLst>
      </pc:sldChg>
      <pc:sldChg chg="modSp">
        <pc:chgData name="Neetu Srivastava" userId="56c54f49-17a0-470c-9687-ab5c738655ac" providerId="ADAL" clId="{F363FFAF-18A5-4624-84D5-1DE326B91E8F}" dt="2024-07-31T22:05:44.653" v="8"/>
        <pc:sldMkLst>
          <pc:docMk/>
          <pc:sldMk cId="4169449091" sldId="2147478657"/>
        </pc:sldMkLst>
      </pc:sldChg>
      <pc:sldChg chg="modSp">
        <pc:chgData name="Neetu Srivastava" userId="56c54f49-17a0-470c-9687-ab5c738655ac" providerId="ADAL" clId="{F363FFAF-18A5-4624-84D5-1DE326B91E8F}" dt="2024-07-31T22:05:44.653" v="8"/>
        <pc:sldMkLst>
          <pc:docMk/>
          <pc:sldMk cId="1898096727" sldId="2147478659"/>
        </pc:sldMkLst>
      </pc:sldChg>
      <pc:sldChg chg="modSp modNotesTx">
        <pc:chgData name="Neetu Srivastava" userId="56c54f49-17a0-470c-9687-ab5c738655ac" providerId="ADAL" clId="{F363FFAF-18A5-4624-84D5-1DE326B91E8F}" dt="2024-07-31T23:18:00.733" v="20"/>
        <pc:sldMkLst>
          <pc:docMk/>
          <pc:sldMk cId="3600318766" sldId="2147478660"/>
        </pc:sldMkLst>
      </pc:sldChg>
      <pc:sldChg chg="modSp">
        <pc:chgData name="Neetu Srivastava" userId="56c54f49-17a0-470c-9687-ab5c738655ac" providerId="ADAL" clId="{F363FFAF-18A5-4624-84D5-1DE326B91E8F}" dt="2024-07-31T22:05:44.653" v="8"/>
        <pc:sldMkLst>
          <pc:docMk/>
          <pc:sldMk cId="140285584" sldId="2147478661"/>
        </pc:sldMkLst>
      </pc:sldChg>
      <pc:sldChg chg="modSp">
        <pc:chgData name="Neetu Srivastava" userId="56c54f49-17a0-470c-9687-ab5c738655ac" providerId="ADAL" clId="{F363FFAF-18A5-4624-84D5-1DE326B91E8F}" dt="2024-07-31T22:05:44.653" v="8"/>
        <pc:sldMkLst>
          <pc:docMk/>
          <pc:sldMk cId="1090506258" sldId="2147478662"/>
        </pc:sldMkLst>
      </pc:sldChg>
      <pc:sldChg chg="modSp">
        <pc:chgData name="Neetu Srivastava" userId="56c54f49-17a0-470c-9687-ab5c738655ac" providerId="ADAL" clId="{F363FFAF-18A5-4624-84D5-1DE326B91E8F}" dt="2024-07-31T22:05:44.653" v="8"/>
        <pc:sldMkLst>
          <pc:docMk/>
          <pc:sldMk cId="340826985" sldId="2147478663"/>
        </pc:sldMkLst>
      </pc:sldChg>
      <pc:sldChg chg="modSp">
        <pc:chgData name="Neetu Srivastava" userId="56c54f49-17a0-470c-9687-ab5c738655ac" providerId="ADAL" clId="{F363FFAF-18A5-4624-84D5-1DE326B91E8F}" dt="2024-07-31T22:05:44.653" v="8"/>
        <pc:sldMkLst>
          <pc:docMk/>
          <pc:sldMk cId="4013334298" sldId="2147478664"/>
        </pc:sldMkLst>
      </pc:sldChg>
      <pc:sldChg chg="modSp">
        <pc:chgData name="Neetu Srivastava" userId="56c54f49-17a0-470c-9687-ab5c738655ac" providerId="ADAL" clId="{F363FFAF-18A5-4624-84D5-1DE326B91E8F}" dt="2024-07-31T22:05:44.653" v="8"/>
        <pc:sldMkLst>
          <pc:docMk/>
          <pc:sldMk cId="2642703768" sldId="2147478665"/>
        </pc:sldMkLst>
      </pc:sldChg>
      <pc:sldChg chg="modSp">
        <pc:chgData name="Neetu Srivastava" userId="56c54f49-17a0-470c-9687-ab5c738655ac" providerId="ADAL" clId="{F363FFAF-18A5-4624-84D5-1DE326B91E8F}" dt="2024-07-31T22:05:44.653" v="8"/>
        <pc:sldMkLst>
          <pc:docMk/>
          <pc:sldMk cId="3252345120" sldId="2147478668"/>
        </pc:sldMkLst>
      </pc:sldChg>
      <pc:sldChg chg="modSp">
        <pc:chgData name="Neetu Srivastava" userId="56c54f49-17a0-470c-9687-ab5c738655ac" providerId="ADAL" clId="{F363FFAF-18A5-4624-84D5-1DE326B91E8F}" dt="2024-07-31T22:05:44.653" v="8"/>
        <pc:sldMkLst>
          <pc:docMk/>
          <pc:sldMk cId="1624925697" sldId="2147478669"/>
        </pc:sldMkLst>
      </pc:sldChg>
      <pc:sldChg chg="modSp">
        <pc:chgData name="Neetu Srivastava" userId="56c54f49-17a0-470c-9687-ab5c738655ac" providerId="ADAL" clId="{F363FFAF-18A5-4624-84D5-1DE326B91E8F}" dt="2024-07-31T22:05:44.653" v="8"/>
        <pc:sldMkLst>
          <pc:docMk/>
          <pc:sldMk cId="1714818578" sldId="2147478670"/>
        </pc:sldMkLst>
      </pc:sldChg>
      <pc:sldChg chg="modSp">
        <pc:chgData name="Neetu Srivastava" userId="56c54f49-17a0-470c-9687-ab5c738655ac" providerId="ADAL" clId="{F363FFAF-18A5-4624-84D5-1DE326B91E8F}" dt="2024-07-31T22:05:44.653" v="8"/>
        <pc:sldMkLst>
          <pc:docMk/>
          <pc:sldMk cId="4249828689" sldId="2147478671"/>
        </pc:sldMkLst>
      </pc:sldChg>
      <pc:sldChg chg="modSp">
        <pc:chgData name="Neetu Srivastava" userId="56c54f49-17a0-470c-9687-ab5c738655ac" providerId="ADAL" clId="{F363FFAF-18A5-4624-84D5-1DE326B91E8F}" dt="2024-07-31T22:05:44.653" v="8"/>
        <pc:sldMkLst>
          <pc:docMk/>
          <pc:sldMk cId="3403403642" sldId="2147478672"/>
        </pc:sldMkLst>
      </pc:sldChg>
      <pc:sldChg chg="modSp">
        <pc:chgData name="Neetu Srivastava" userId="56c54f49-17a0-470c-9687-ab5c738655ac" providerId="ADAL" clId="{F363FFAF-18A5-4624-84D5-1DE326B91E8F}" dt="2024-07-31T22:05:44.653" v="8"/>
        <pc:sldMkLst>
          <pc:docMk/>
          <pc:sldMk cId="2916275000" sldId="2147478673"/>
        </pc:sldMkLst>
      </pc:sldChg>
      <pc:sldChg chg="modSp">
        <pc:chgData name="Neetu Srivastava" userId="56c54f49-17a0-470c-9687-ab5c738655ac" providerId="ADAL" clId="{F363FFAF-18A5-4624-84D5-1DE326B91E8F}" dt="2024-07-31T22:05:44.653" v="8"/>
        <pc:sldMkLst>
          <pc:docMk/>
          <pc:sldMk cId="959746841" sldId="2147478675"/>
        </pc:sldMkLst>
      </pc:sldChg>
      <pc:sldChg chg="modSp">
        <pc:chgData name="Neetu Srivastava" userId="56c54f49-17a0-470c-9687-ab5c738655ac" providerId="ADAL" clId="{F363FFAF-18A5-4624-84D5-1DE326B91E8F}" dt="2024-07-31T22:05:44.653" v="8"/>
        <pc:sldMkLst>
          <pc:docMk/>
          <pc:sldMk cId="711135239" sldId="2147478676"/>
        </pc:sldMkLst>
      </pc:sldChg>
      <pc:sldChg chg="modSp">
        <pc:chgData name="Neetu Srivastava" userId="56c54f49-17a0-470c-9687-ab5c738655ac" providerId="ADAL" clId="{F363FFAF-18A5-4624-84D5-1DE326B91E8F}" dt="2024-07-31T22:05:44.653" v="8"/>
        <pc:sldMkLst>
          <pc:docMk/>
          <pc:sldMk cId="3472663684" sldId="2147478677"/>
        </pc:sldMkLst>
      </pc:sldChg>
      <pc:sldChg chg="modSp">
        <pc:chgData name="Neetu Srivastava" userId="56c54f49-17a0-470c-9687-ab5c738655ac" providerId="ADAL" clId="{F363FFAF-18A5-4624-84D5-1DE326B91E8F}" dt="2024-07-31T22:05:44.653" v="8"/>
        <pc:sldMkLst>
          <pc:docMk/>
          <pc:sldMk cId="2793387574" sldId="2147478679"/>
        </pc:sldMkLst>
      </pc:sldChg>
      <pc:sldChg chg="modSp">
        <pc:chgData name="Neetu Srivastava" userId="56c54f49-17a0-470c-9687-ab5c738655ac" providerId="ADAL" clId="{F363FFAF-18A5-4624-84D5-1DE326B91E8F}" dt="2024-07-31T22:05:44.653" v="8"/>
        <pc:sldMkLst>
          <pc:docMk/>
          <pc:sldMk cId="3408582976" sldId="2147478680"/>
        </pc:sldMkLst>
      </pc:sldChg>
      <pc:sldChg chg="modSp">
        <pc:chgData name="Neetu Srivastava" userId="56c54f49-17a0-470c-9687-ab5c738655ac" providerId="ADAL" clId="{F363FFAF-18A5-4624-84D5-1DE326B91E8F}" dt="2024-07-31T22:05:44.653" v="8"/>
        <pc:sldMkLst>
          <pc:docMk/>
          <pc:sldMk cId="794751958" sldId="2147478681"/>
        </pc:sldMkLst>
      </pc:sldChg>
      <pc:sldChg chg="modSp">
        <pc:chgData name="Neetu Srivastava" userId="56c54f49-17a0-470c-9687-ab5c738655ac" providerId="ADAL" clId="{F363FFAF-18A5-4624-84D5-1DE326B91E8F}" dt="2024-07-31T22:05:44.653" v="8"/>
        <pc:sldMkLst>
          <pc:docMk/>
          <pc:sldMk cId="2325381635" sldId="2147478682"/>
        </pc:sldMkLst>
      </pc:sldChg>
      <pc:sldChg chg="modSp">
        <pc:chgData name="Neetu Srivastava" userId="56c54f49-17a0-470c-9687-ab5c738655ac" providerId="ADAL" clId="{F363FFAF-18A5-4624-84D5-1DE326B91E8F}" dt="2024-07-31T22:05:44.653" v="8"/>
        <pc:sldMkLst>
          <pc:docMk/>
          <pc:sldMk cId="2155667242" sldId="2147478683"/>
        </pc:sldMkLst>
      </pc:sldChg>
      <pc:sldChg chg="modSp">
        <pc:chgData name="Neetu Srivastava" userId="56c54f49-17a0-470c-9687-ab5c738655ac" providerId="ADAL" clId="{F363FFAF-18A5-4624-84D5-1DE326B91E8F}" dt="2024-07-31T22:05:44.653" v="8"/>
        <pc:sldMkLst>
          <pc:docMk/>
          <pc:sldMk cId="4193858857" sldId="2147478684"/>
        </pc:sldMkLst>
      </pc:sldChg>
      <pc:sldChg chg="modSp">
        <pc:chgData name="Neetu Srivastava" userId="56c54f49-17a0-470c-9687-ab5c738655ac" providerId="ADAL" clId="{F363FFAF-18A5-4624-84D5-1DE326B91E8F}" dt="2024-07-31T22:05:44.653" v="8"/>
        <pc:sldMkLst>
          <pc:docMk/>
          <pc:sldMk cId="2975100092" sldId="2147478687"/>
        </pc:sldMkLst>
      </pc:sldChg>
      <pc:sldChg chg="modNotesTx">
        <pc:chgData name="Neetu Srivastava" userId="56c54f49-17a0-470c-9687-ab5c738655ac" providerId="ADAL" clId="{F363FFAF-18A5-4624-84D5-1DE326B91E8F}" dt="2024-07-31T23:17:09.898" v="18"/>
        <pc:sldMkLst>
          <pc:docMk/>
          <pc:sldMk cId="856275178" sldId="2147478688"/>
        </pc:sldMkLst>
      </pc:sldChg>
      <pc:sldChg chg="modSp">
        <pc:chgData name="Neetu Srivastava" userId="56c54f49-17a0-470c-9687-ab5c738655ac" providerId="ADAL" clId="{F363FFAF-18A5-4624-84D5-1DE326B91E8F}" dt="2024-07-31T22:05:44.653" v="8"/>
        <pc:sldMkLst>
          <pc:docMk/>
          <pc:sldMk cId="2797830831" sldId="2147478689"/>
        </pc:sldMkLst>
      </pc:sldChg>
      <pc:sldChg chg="modSp">
        <pc:chgData name="Neetu Srivastava" userId="56c54f49-17a0-470c-9687-ab5c738655ac" providerId="ADAL" clId="{F363FFAF-18A5-4624-84D5-1DE326B91E8F}" dt="2024-07-31T22:05:44.653" v="8"/>
        <pc:sldMkLst>
          <pc:docMk/>
          <pc:sldMk cId="2655142752" sldId="2147478690"/>
        </pc:sldMkLst>
      </pc:sldChg>
      <pc:sldChg chg="modNotesTx">
        <pc:chgData name="Neetu Srivastava" userId="56c54f49-17a0-470c-9687-ab5c738655ac" providerId="ADAL" clId="{F363FFAF-18A5-4624-84D5-1DE326B91E8F}" dt="2024-07-31T23:12:21.770" v="12"/>
        <pc:sldMkLst>
          <pc:docMk/>
          <pc:sldMk cId="1568062889" sldId="2147478692"/>
        </pc:sldMkLst>
      </pc:sldChg>
      <pc:sldChg chg="modNotesTx">
        <pc:chgData name="Neetu Srivastava" userId="56c54f49-17a0-470c-9687-ab5c738655ac" providerId="ADAL" clId="{F363FFAF-18A5-4624-84D5-1DE326B91E8F}" dt="2024-07-31T23:16:06.962" v="17"/>
        <pc:sldMkLst>
          <pc:docMk/>
          <pc:sldMk cId="2295580217" sldId="2147478693"/>
        </pc:sldMkLst>
      </pc:sldChg>
      <pc:sldChg chg="modSp modNotesTx">
        <pc:chgData name="Neetu Srivastava" userId="56c54f49-17a0-470c-9687-ab5c738655ac" providerId="ADAL" clId="{F363FFAF-18A5-4624-84D5-1DE326B91E8F}" dt="2024-07-31T23:28:04.938" v="35"/>
        <pc:sldMkLst>
          <pc:docMk/>
          <pc:sldMk cId="3311098250" sldId="2147478694"/>
        </pc:sldMkLst>
      </pc:sldChg>
      <pc:sldChg chg="modSp">
        <pc:chgData name="Neetu Srivastava" userId="56c54f49-17a0-470c-9687-ab5c738655ac" providerId="ADAL" clId="{F363FFAF-18A5-4624-84D5-1DE326B91E8F}" dt="2024-07-31T22:05:44.653" v="8"/>
        <pc:sldMkLst>
          <pc:docMk/>
          <pc:sldMk cId="425980831" sldId="2147478696"/>
        </pc:sldMkLst>
      </pc:sldChg>
      <pc:sldChg chg="modSp modNotesTx">
        <pc:chgData name="Neetu Srivastava" userId="56c54f49-17a0-470c-9687-ab5c738655ac" providerId="ADAL" clId="{F363FFAF-18A5-4624-84D5-1DE326B91E8F}" dt="2024-07-31T23:22:34.054" v="26" actId="20577"/>
        <pc:sldMkLst>
          <pc:docMk/>
          <pc:sldMk cId="273431919" sldId="2147478703"/>
        </pc:sldMkLst>
      </pc:sldChg>
      <pc:sldChg chg="modSp">
        <pc:chgData name="Neetu Srivastava" userId="56c54f49-17a0-470c-9687-ab5c738655ac" providerId="ADAL" clId="{F363FFAF-18A5-4624-84D5-1DE326B91E8F}" dt="2024-07-31T22:05:44.653" v="8"/>
        <pc:sldMkLst>
          <pc:docMk/>
          <pc:sldMk cId="3530680720" sldId="2147478705"/>
        </pc:sldMkLst>
      </pc:sldChg>
      <pc:sldChg chg="modSp">
        <pc:chgData name="Neetu Srivastava" userId="56c54f49-17a0-470c-9687-ab5c738655ac" providerId="ADAL" clId="{F363FFAF-18A5-4624-84D5-1DE326B91E8F}" dt="2024-07-31T22:05:44.653" v="8"/>
        <pc:sldMkLst>
          <pc:docMk/>
          <pc:sldMk cId="1366042579" sldId="2147478708"/>
        </pc:sldMkLst>
      </pc:sldChg>
      <pc:sldChg chg="modSp">
        <pc:chgData name="Neetu Srivastava" userId="56c54f49-17a0-470c-9687-ab5c738655ac" providerId="ADAL" clId="{F363FFAF-18A5-4624-84D5-1DE326B91E8F}" dt="2024-07-31T22:05:44.653" v="8"/>
        <pc:sldMkLst>
          <pc:docMk/>
          <pc:sldMk cId="2762331464" sldId="2147478709"/>
        </pc:sldMkLst>
      </pc:sldChg>
      <pc:sldChg chg="modSp">
        <pc:chgData name="Neetu Srivastava" userId="56c54f49-17a0-470c-9687-ab5c738655ac" providerId="ADAL" clId="{F363FFAF-18A5-4624-84D5-1DE326B91E8F}" dt="2024-07-31T22:05:44.653" v="8"/>
        <pc:sldMkLst>
          <pc:docMk/>
          <pc:sldMk cId="409025745" sldId="2147478710"/>
        </pc:sldMkLst>
      </pc:sldChg>
      <pc:sldChg chg="modSp">
        <pc:chgData name="Neetu Srivastava" userId="56c54f49-17a0-470c-9687-ab5c738655ac" providerId="ADAL" clId="{F363FFAF-18A5-4624-84D5-1DE326B91E8F}" dt="2024-07-31T22:05:44.653" v="8"/>
        <pc:sldMkLst>
          <pc:docMk/>
          <pc:sldMk cId="1434931627" sldId="2147478711"/>
        </pc:sldMkLst>
      </pc:sldChg>
      <pc:sldChg chg="modSp">
        <pc:chgData name="Neetu Srivastava" userId="56c54f49-17a0-470c-9687-ab5c738655ac" providerId="ADAL" clId="{F363FFAF-18A5-4624-84D5-1DE326B91E8F}" dt="2024-07-31T22:05:44.653" v="8"/>
        <pc:sldMkLst>
          <pc:docMk/>
          <pc:sldMk cId="586400993" sldId="2147478717"/>
        </pc:sldMkLst>
      </pc:sldChg>
      <pc:sldChg chg="modSp">
        <pc:chgData name="Neetu Srivastava" userId="56c54f49-17a0-470c-9687-ab5c738655ac" providerId="ADAL" clId="{F363FFAF-18A5-4624-84D5-1DE326B91E8F}" dt="2024-07-31T22:05:44.653" v="8"/>
        <pc:sldMkLst>
          <pc:docMk/>
          <pc:sldMk cId="3903131063" sldId="2147478720"/>
        </pc:sldMkLst>
      </pc:sldChg>
      <pc:sldChg chg="modSp">
        <pc:chgData name="Neetu Srivastava" userId="56c54f49-17a0-470c-9687-ab5c738655ac" providerId="ADAL" clId="{F363FFAF-18A5-4624-84D5-1DE326B91E8F}" dt="2024-07-31T22:05:44.653" v="8"/>
        <pc:sldMkLst>
          <pc:docMk/>
          <pc:sldMk cId="715782720" sldId="2147478721"/>
        </pc:sldMkLst>
      </pc:sldChg>
      <pc:sldChg chg="modSp">
        <pc:chgData name="Neetu Srivastava" userId="56c54f49-17a0-470c-9687-ab5c738655ac" providerId="ADAL" clId="{F363FFAF-18A5-4624-84D5-1DE326B91E8F}" dt="2024-07-31T22:05:44.653" v="8"/>
        <pc:sldMkLst>
          <pc:docMk/>
          <pc:sldMk cId="3151031272" sldId="2147478722"/>
        </pc:sldMkLst>
      </pc:sldChg>
      <pc:sldChg chg="modSp">
        <pc:chgData name="Neetu Srivastava" userId="56c54f49-17a0-470c-9687-ab5c738655ac" providerId="ADAL" clId="{F363FFAF-18A5-4624-84D5-1DE326B91E8F}" dt="2024-07-31T22:05:44.653" v="8"/>
        <pc:sldMkLst>
          <pc:docMk/>
          <pc:sldMk cId="662219847" sldId="2147478723"/>
        </pc:sldMkLst>
      </pc:sldChg>
      <pc:sldChg chg="modSp">
        <pc:chgData name="Neetu Srivastava" userId="56c54f49-17a0-470c-9687-ab5c738655ac" providerId="ADAL" clId="{F363FFAF-18A5-4624-84D5-1DE326B91E8F}" dt="2024-07-31T22:05:44.653" v="8"/>
        <pc:sldMkLst>
          <pc:docMk/>
          <pc:sldMk cId="2714755503" sldId="2147478726"/>
        </pc:sldMkLst>
      </pc:sldChg>
      <pc:sldChg chg="modSp">
        <pc:chgData name="Neetu Srivastava" userId="56c54f49-17a0-470c-9687-ab5c738655ac" providerId="ADAL" clId="{F363FFAF-18A5-4624-84D5-1DE326B91E8F}" dt="2024-07-31T22:05:44.653" v="8"/>
        <pc:sldMkLst>
          <pc:docMk/>
          <pc:sldMk cId="569166781" sldId="2147478727"/>
        </pc:sldMkLst>
      </pc:sldChg>
      <pc:sldChg chg="modSp">
        <pc:chgData name="Neetu Srivastava" userId="56c54f49-17a0-470c-9687-ab5c738655ac" providerId="ADAL" clId="{F363FFAF-18A5-4624-84D5-1DE326B91E8F}" dt="2024-07-31T22:05:44.653" v="8"/>
        <pc:sldMkLst>
          <pc:docMk/>
          <pc:sldMk cId="4232734572" sldId="2147478728"/>
        </pc:sldMkLst>
      </pc:sldChg>
      <pc:sldChg chg="modSp">
        <pc:chgData name="Neetu Srivastava" userId="56c54f49-17a0-470c-9687-ab5c738655ac" providerId="ADAL" clId="{F363FFAF-18A5-4624-84D5-1DE326B91E8F}" dt="2024-07-31T22:05:44.653" v="8"/>
        <pc:sldMkLst>
          <pc:docMk/>
          <pc:sldMk cId="1073394411" sldId="2147478729"/>
        </pc:sldMkLst>
      </pc:sldChg>
      <pc:sldChg chg="add">
        <pc:chgData name="Neetu Srivastava" userId="56c54f49-17a0-470c-9687-ab5c738655ac" providerId="ADAL" clId="{F363FFAF-18A5-4624-84D5-1DE326B91E8F}" dt="2024-07-31T22:03:58.856" v="0"/>
        <pc:sldMkLst>
          <pc:docMk/>
          <pc:sldMk cId="1927197338" sldId="2147482519"/>
        </pc:sldMkLst>
      </pc:sldChg>
      <pc:sldChg chg="add del">
        <pc:chgData name="Neetu Srivastava" userId="56c54f49-17a0-470c-9687-ab5c738655ac" providerId="ADAL" clId="{F363FFAF-18A5-4624-84D5-1DE326B91E8F}" dt="2024-07-31T22:04:17.581" v="3" actId="47"/>
        <pc:sldMkLst>
          <pc:docMk/>
          <pc:sldMk cId="182608894" sldId="2147482520"/>
        </pc:sldMkLst>
      </pc:sldChg>
      <pc:sldChg chg="add del">
        <pc:chgData name="Neetu Srivastava" userId="56c54f49-17a0-470c-9687-ab5c738655ac" providerId="ADAL" clId="{F363FFAF-18A5-4624-84D5-1DE326B91E8F}" dt="2024-07-31T22:05:17.326" v="6" actId="47"/>
        <pc:sldMkLst>
          <pc:docMk/>
          <pc:sldMk cId="3190312341" sldId="2147482520"/>
        </pc:sldMkLst>
      </pc:sldChg>
      <pc:sldChg chg="add del">
        <pc:chgData name="Neetu Srivastava" userId="56c54f49-17a0-470c-9687-ab5c738655ac" providerId="ADAL" clId="{F363FFAF-18A5-4624-84D5-1DE326B91E8F}" dt="2024-07-31T22:04:20.791" v="4" actId="47"/>
        <pc:sldMkLst>
          <pc:docMk/>
          <pc:sldMk cId="4119384029" sldId="2147482521"/>
        </pc:sldMkLst>
      </pc:sldChg>
    </pc:docChg>
  </pc:docChgLst>
  <pc:docChgLst>
    <pc:chgData clId="Web-{8115BD31-773F-4F51-BD22-2CC1F5E72AE7}"/>
    <pc:docChg chg="">
      <pc:chgData name="" userId="" providerId="" clId="Web-{8115BD31-773F-4F51-BD22-2CC1F5E72AE7}" dt="2024-02-29T14:29:23.558" v="0"/>
      <pc:docMkLst>
        <pc:docMk/>
      </pc:docMkLst>
      <pc:sldChg chg="modCm">
        <pc:chgData name="" userId="" providerId="" clId="Web-{8115BD31-773F-4F51-BD22-2CC1F5E72AE7}" dt="2024-02-29T14:29:23.558" v="0"/>
        <pc:sldMkLst>
          <pc:docMk/>
          <pc:sldMk cId="3332018249" sldId="2147478699"/>
        </pc:sldMkLst>
        <pc:extLst>
          <p:ext xmlns:p="http://schemas.openxmlformats.org/presentationml/2006/main" uri="{D6D511B9-2390-475A-947B-AFAB55BFBCF1}">
            <pc226:cmChg xmlns:pc226="http://schemas.microsoft.com/office/powerpoint/2022/06/main/command" chg="">
              <pc226:chgData name="" userId="" providerId="" clId="Web-{8115BD31-773F-4F51-BD22-2CC1F5E72AE7}" dt="2024-02-29T14:29:23.558" v="0"/>
              <pc2:cmMkLst xmlns:pc2="http://schemas.microsoft.com/office/powerpoint/2019/9/main/command">
                <pc:docMk/>
                <pc:sldMk cId="3332018249" sldId="2147478699"/>
                <pc2:cmMk id="{AED0F935-1887-4C64-ABC4-DD25DABDFA8C}"/>
              </pc2:cmMkLst>
              <pc226:cmRplyChg chg="add">
                <pc226:chgData name="" userId="" providerId="" clId="Web-{8115BD31-773F-4F51-BD22-2CC1F5E72AE7}" dt="2024-02-29T14:29:23.558" v="0"/>
                <pc2:cmRplyMkLst xmlns:pc2="http://schemas.microsoft.com/office/powerpoint/2019/9/main/command">
                  <pc:docMk/>
                  <pc:sldMk cId="3332018249" sldId="2147478699"/>
                  <pc2:cmMk id="{AED0F935-1887-4C64-ABC4-DD25DABDFA8C}"/>
                  <pc2:cmRplyMk id="{FB005E40-24E6-4E49-AA38-706A31B79680}"/>
                </pc2:cmRplyMkLst>
              </pc226:cmRplyChg>
            </pc226:cmChg>
          </p:ext>
        </pc:extLst>
      </pc:sldChg>
    </pc:docChg>
  </pc:docChgLst>
  <pc:docChgLst>
    <pc:chgData name="Audrie Gordon" userId="S::audrie@microsoft.com::37905532-f36c-4e24-bce7-96ac70ca5170" providerId="AD" clId="Web-{66D71D33-AC91-E647-B641-177B89BD3AFD}"/>
    <pc:docChg chg="modSld">
      <pc:chgData name="Audrie Gordon" userId="S::audrie@microsoft.com::37905532-f36c-4e24-bce7-96ac70ca5170" providerId="AD" clId="Web-{66D71D33-AC91-E647-B641-177B89BD3AFD}" dt="2024-02-21T16:27:56.096" v="120"/>
      <pc:docMkLst>
        <pc:docMk/>
      </pc:docMkLst>
    </pc:docChg>
  </pc:docChgLst>
  <pc:docChgLst>
    <pc:chgData name="Parag Dessai" userId="S::paragdessai@microsoft.com::0d07f866-a1c1-4e49-90d6-4e75a2e82554" providerId="AD" clId="Web-{85446AAA-BCBA-730A-AE55-4C1EEA02CA28}"/>
    <pc:docChg chg="mod">
      <pc:chgData name="Parag Dessai" userId="S::paragdessai@microsoft.com::0d07f866-a1c1-4e49-90d6-4e75a2e82554" providerId="AD" clId="Web-{85446AAA-BCBA-730A-AE55-4C1EEA02CA28}" dt="2023-09-08T22:42:48.530" v="1"/>
      <pc:docMkLst>
        <pc:docMk/>
      </pc:docMkLst>
      <pc:sldChg chg="addCm">
        <pc:chgData name="Parag Dessai" userId="S::paragdessai@microsoft.com::0d07f866-a1c1-4e49-90d6-4e75a2e82554" providerId="AD" clId="Web-{85446AAA-BCBA-730A-AE55-4C1EEA02CA28}" dt="2023-09-08T22:42:48.530" v="1"/>
        <pc:sldMkLst>
          <pc:docMk/>
          <pc:sldMk cId="2620172218" sldId="2147478650"/>
        </pc:sldMkLst>
        <pc:extLst>
          <p:ext xmlns:p="http://schemas.openxmlformats.org/presentationml/2006/main" uri="{D6D511B9-2390-475A-947B-AFAB55BFBCF1}">
            <pc226:cmChg xmlns:pc226="http://schemas.microsoft.com/office/powerpoint/2022/06/main/command" chg="add">
              <pc226:chgData name="Parag Dessai" userId="S::paragdessai@microsoft.com::0d07f866-a1c1-4e49-90d6-4e75a2e82554" providerId="AD" clId="Web-{85446AAA-BCBA-730A-AE55-4C1EEA02CA28}" dt="2023-09-08T22:42:48.530" v="1"/>
              <pc2:cmMkLst xmlns:pc2="http://schemas.microsoft.com/office/powerpoint/2019/9/main/command">
                <pc:docMk/>
                <pc:sldMk cId="2620172218" sldId="2147478650"/>
                <pc2:cmMk id="{37D4A8D2-0A6C-437F-BBAE-8DFCED1715A4}"/>
              </pc2:cmMkLst>
            </pc226:cmChg>
          </p:ext>
        </pc:extLst>
      </pc:sldChg>
    </pc:docChg>
  </pc:docChgLst>
  <pc:docChgLst>
    <pc:chgData name="Diganta Kumar" userId="1cf519c1-7d01-4387-9c02-8190d9a05082" providerId="ADAL" clId="{53329E6A-5DE0-4B11-858A-B29E42BA085E}"/>
    <pc:docChg chg="">
      <pc:chgData name="Diganta Kumar" userId="1cf519c1-7d01-4387-9c02-8190d9a05082" providerId="ADAL" clId="{53329E6A-5DE0-4B11-858A-B29E42BA085E}" dt="2024-01-05T18:28:50.569" v="3"/>
      <pc:docMkLst>
        <pc:docMk/>
      </pc:docMkLst>
      <pc:sldChg chg="addCm modCm">
        <pc:chgData name="Diganta Kumar" userId="1cf519c1-7d01-4387-9c02-8190d9a05082" providerId="ADAL" clId="{53329E6A-5DE0-4B11-858A-B29E42BA085E}" dt="2024-01-05T18:28:50.569" v="3"/>
        <pc:sldMkLst>
          <pc:docMk/>
          <pc:sldMk cId="3530680720" sldId="2147478705"/>
        </pc:sldMkLst>
        <pc:extLst>
          <p:ext xmlns:p="http://schemas.openxmlformats.org/presentationml/2006/main" uri="{D6D511B9-2390-475A-947B-AFAB55BFBCF1}">
            <pc226:cmChg xmlns:pc226="http://schemas.microsoft.com/office/powerpoint/2022/06/main/command" chg="add">
              <pc226:chgData name="Diganta Kumar" userId="1cf519c1-7d01-4387-9c02-8190d9a05082" providerId="ADAL" clId="{53329E6A-5DE0-4B11-858A-B29E42BA085E}" dt="2024-01-05T18:24:14.564" v="0"/>
              <pc2:cmMkLst xmlns:pc2="http://schemas.microsoft.com/office/powerpoint/2019/9/main/command">
                <pc:docMk/>
                <pc:sldMk cId="3530680720" sldId="2147478705"/>
                <pc2:cmMk id="{CE055853-C64A-425A-AD58-DF974B443A2E}"/>
              </pc2:cmMkLst>
            </pc226:cmChg>
            <pc226:cmChg xmlns:pc226="http://schemas.microsoft.com/office/powerpoint/2022/06/main/command" chg="add">
              <pc226:chgData name="Diganta Kumar" userId="1cf519c1-7d01-4387-9c02-8190d9a05082" providerId="ADAL" clId="{53329E6A-5DE0-4B11-858A-B29E42BA085E}" dt="2024-01-05T18:26:02.925" v="1"/>
              <pc2:cmMkLst xmlns:pc2="http://schemas.microsoft.com/office/powerpoint/2019/9/main/command">
                <pc:docMk/>
                <pc:sldMk cId="3530680720" sldId="2147478705"/>
                <pc2:cmMk id="{403AB876-F882-47B7-97F1-53C6438264F2}"/>
              </pc2:cmMkLst>
            </pc226:cmChg>
            <pc226:cmChg xmlns:pc226="http://schemas.microsoft.com/office/powerpoint/2022/06/main/command" chg="add mod">
              <pc226:chgData name="Diganta Kumar" userId="1cf519c1-7d01-4387-9c02-8190d9a05082" providerId="ADAL" clId="{53329E6A-5DE0-4B11-858A-B29E42BA085E}" dt="2024-01-05T18:28:50.569" v="3"/>
              <pc2:cmMkLst xmlns:pc2="http://schemas.microsoft.com/office/powerpoint/2019/9/main/command">
                <pc:docMk/>
                <pc:sldMk cId="3530680720" sldId="2147478705"/>
                <pc2:cmMk id="{AD748DBB-E4C3-4F3F-8081-C9A1C1CFA2D3}"/>
              </pc2:cmMkLst>
            </pc226:cmChg>
          </p:ext>
        </pc:extLst>
      </pc:sldChg>
    </pc:docChg>
  </pc:docChgLst>
  <pc:docChgLst>
    <pc:chgData name="Henry Jammes" userId="5f22554b-fd15-4676-8c82-dc6122af2a80" providerId="ADAL" clId="{6071008A-ACFE-4869-BB8A-92E957A2A44A}"/>
    <pc:docChg chg="custSel modSld">
      <pc:chgData name="Henry Jammes" userId="5f22554b-fd15-4676-8c82-dc6122af2a80" providerId="ADAL" clId="{6071008A-ACFE-4869-BB8A-92E957A2A44A}" dt="2024-07-23T11:22:34.273" v="51" actId="20577"/>
      <pc:docMkLst>
        <pc:docMk/>
      </pc:docMkLst>
      <pc:sldChg chg="addSp modSp">
        <pc:chgData name="Henry Jammes" userId="5f22554b-fd15-4676-8c82-dc6122af2a80" providerId="ADAL" clId="{6071008A-ACFE-4869-BB8A-92E957A2A44A}" dt="2024-07-05T15:02:34.091" v="4"/>
        <pc:sldMkLst>
          <pc:docMk/>
          <pc:sldMk cId="2288237846" sldId="2147478584"/>
        </pc:sldMkLst>
      </pc:sldChg>
      <pc:sldChg chg="addSp delSp modSp mod delAnim modAnim">
        <pc:chgData name="Henry Jammes" userId="5f22554b-fd15-4676-8c82-dc6122af2a80" providerId="ADAL" clId="{6071008A-ACFE-4869-BB8A-92E957A2A44A}" dt="2024-07-23T11:22:34.273" v="51" actId="20577"/>
        <pc:sldMkLst>
          <pc:docMk/>
          <pc:sldMk cId="3332018249" sldId="2147478699"/>
        </pc:sldMkLst>
      </pc:sldChg>
      <pc:sldChg chg="modSp mod">
        <pc:chgData name="Henry Jammes" userId="5f22554b-fd15-4676-8c82-dc6122af2a80" providerId="ADAL" clId="{6071008A-ACFE-4869-BB8A-92E957A2A44A}" dt="2024-07-18T08:57:36.285" v="44" actId="20577"/>
        <pc:sldMkLst>
          <pc:docMk/>
          <pc:sldMk cId="273431919" sldId="2147478703"/>
        </pc:sldMkLst>
      </pc:sldChg>
      <pc:sldChg chg="modSp mod">
        <pc:chgData name="Henry Jammes" userId="5f22554b-fd15-4676-8c82-dc6122af2a80" providerId="ADAL" clId="{6071008A-ACFE-4869-BB8A-92E957A2A44A}" dt="2024-07-05T12:01:52.294" v="3" actId="20577"/>
        <pc:sldMkLst>
          <pc:docMk/>
          <pc:sldMk cId="2714755503" sldId="2147478726"/>
        </pc:sldMkLst>
      </pc:sldChg>
    </pc:docChg>
  </pc:docChgLst>
  <pc:docChgLst>
    <pc:chgData name="Adi Leibowitz" userId="S::adileibowitz@microsoft.com::7ca725d7-e3d2-4863-b386-effa70f453d5" providerId="AD" clId="Web-{0E45C22C-F8DC-9A7C-00CA-751ABD617A77}"/>
    <pc:docChg chg="">
      <pc:chgData name="Adi Leibowitz" userId="S::adileibowitz@microsoft.com::7ca725d7-e3d2-4863-b386-effa70f453d5" providerId="AD" clId="Web-{0E45C22C-F8DC-9A7C-00CA-751ABD617A77}" dt="2024-01-05T19:22:21.982" v="2"/>
      <pc:docMkLst>
        <pc:docMk/>
      </pc:docMkLst>
      <pc:sldChg chg="addCm modCm">
        <pc:chgData name="Adi Leibowitz" userId="S::adileibowitz@microsoft.com::7ca725d7-e3d2-4863-b386-effa70f453d5" providerId="AD" clId="Web-{0E45C22C-F8DC-9A7C-00CA-751ABD617A77}" dt="2024-01-05T19:22:21.982" v="2"/>
        <pc:sldMkLst>
          <pc:docMk/>
          <pc:sldMk cId="3530680720" sldId="2147478705"/>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0E45C22C-F8DC-9A7C-00CA-751ABD617A77}" dt="2024-01-05T19:22:21.982" v="2"/>
              <pc2:cmMkLst xmlns:pc2="http://schemas.microsoft.com/office/powerpoint/2019/9/main/command">
                <pc:docMk/>
                <pc:sldMk cId="3530680720" sldId="2147478705"/>
                <pc2:cmMk id="{6791E807-4A24-4058-8AC3-63642F14AC8A}"/>
              </pc2:cmMkLst>
            </pc226:cmChg>
            <pc226:cmChg xmlns:pc226="http://schemas.microsoft.com/office/powerpoint/2022/06/main/command" chg="add">
              <pc226:chgData name="Adi Leibowitz" userId="S::adileibowitz@microsoft.com::7ca725d7-e3d2-4863-b386-effa70f453d5" providerId="AD" clId="Web-{0E45C22C-F8DC-9A7C-00CA-751ABD617A77}" dt="2024-01-05T19:17:50.662" v="0"/>
              <pc2:cmMkLst xmlns:pc2="http://schemas.microsoft.com/office/powerpoint/2019/9/main/command">
                <pc:docMk/>
                <pc:sldMk cId="3530680720" sldId="2147478705"/>
                <pc2:cmMk id="{1BACE70E-EE66-4CDC-B716-0241E67AC020}"/>
              </pc2:cmMkLst>
            </pc226:cmChg>
          </p:ext>
        </pc:extLst>
      </pc:sldChg>
    </pc:docChg>
  </pc:docChgLst>
  <pc:docChgLst>
    <pc:chgData clId="Web-{66D71D33-AC91-E647-B641-177B89BD3AFD}"/>
    <pc:docChg chg="modSld">
      <pc:chgData name="" userId="" providerId="" clId="Web-{66D71D33-AC91-E647-B641-177B89BD3AFD}" dt="2024-02-21T16:25:01.887" v="0" actId="20577"/>
      <pc:docMkLst>
        <pc:docMk/>
      </pc:docMkLst>
    </pc:docChg>
  </pc:docChgLst>
  <pc:docChgLst>
    <pc:chgData name="Parag Dessai" userId="S::paragdessai@microsoft.com::0d07f866-a1c1-4e49-90d6-4e75a2e82554" providerId="AD" clId="Web-{E39C8EC1-B7A8-07CE-E8C4-137A28A26E2E}"/>
    <pc:docChg chg="sldOrd">
      <pc:chgData name="Parag Dessai" userId="S::paragdessai@microsoft.com::0d07f866-a1c1-4e49-90d6-4e75a2e82554" providerId="AD" clId="Web-{E39C8EC1-B7A8-07CE-E8C4-137A28A26E2E}" dt="2024-03-04T14:55:19.320" v="0"/>
      <pc:docMkLst>
        <pc:docMk/>
      </pc:docMkLst>
      <pc:sldChg chg="ord">
        <pc:chgData name="Parag Dessai" userId="S::paragdessai@microsoft.com::0d07f866-a1c1-4e49-90d6-4e75a2e82554" providerId="AD" clId="Web-{E39C8EC1-B7A8-07CE-E8C4-137A28A26E2E}" dt="2024-03-04T14:55:19.320" v="0"/>
        <pc:sldMkLst>
          <pc:docMk/>
          <pc:sldMk cId="1304563117" sldId="3093"/>
        </pc:sldMkLst>
      </pc:sldChg>
    </pc:docChg>
  </pc:docChgLst>
  <pc:docChgLst>
    <pc:chgData name="Neetu Srivastava" userId="S::nesrivastava@microsoft.com::56c54f49-17a0-470c-9687-ab5c738655ac" providerId="AD" clId="Web-{963AF504-E79A-A3B8-FA22-864B87615C76}"/>
    <pc:docChg chg="sldOrd">
      <pc:chgData name="Neetu Srivastava" userId="S::nesrivastava@microsoft.com::56c54f49-17a0-470c-9687-ab5c738655ac" providerId="AD" clId="Web-{963AF504-E79A-A3B8-FA22-864B87615C76}" dt="2023-10-07T04:31:23.506" v="1"/>
      <pc:docMkLst>
        <pc:docMk/>
      </pc:docMkLst>
      <pc:sldChg chg="ord">
        <pc:chgData name="Neetu Srivastava" userId="S::nesrivastava@microsoft.com::56c54f49-17a0-470c-9687-ab5c738655ac" providerId="AD" clId="Web-{963AF504-E79A-A3B8-FA22-864B87615C76}" dt="2023-10-05T17:34:56.696" v="0"/>
        <pc:sldMkLst>
          <pc:docMk/>
          <pc:sldMk cId="3937563190" sldId="2147478596"/>
        </pc:sldMkLst>
      </pc:sldChg>
      <pc:sldChg chg="ord">
        <pc:chgData name="Neetu Srivastava" userId="S::nesrivastava@microsoft.com::56c54f49-17a0-470c-9687-ab5c738655ac" providerId="AD" clId="Web-{963AF504-E79A-A3B8-FA22-864B87615C76}" dt="2023-10-07T04:31:23.506" v="1"/>
        <pc:sldMkLst>
          <pc:docMk/>
          <pc:sldMk cId="2397848064" sldId="2147478618"/>
        </pc:sldMkLst>
      </pc:sldChg>
    </pc:docChg>
  </pc:docChgLst>
  <pc:docChgLst>
    <pc:chgData name="Adi Leibowitz" userId="7ca725d7-e3d2-4863-b386-effa70f453d5" providerId="ADAL" clId="{05BBB230-51FC-4131-B389-A12FF33C872F}"/>
    <pc:docChg chg="modSld">
      <pc:chgData name="Adi Leibowitz" userId="7ca725d7-e3d2-4863-b386-effa70f453d5" providerId="ADAL" clId="{05BBB230-51FC-4131-B389-A12FF33C872F}" dt="2023-09-05T10:46:25.729" v="2" actId="20577"/>
      <pc:docMkLst>
        <pc:docMk/>
      </pc:docMkLst>
      <pc:sldChg chg="addCm">
        <pc:chgData name="Adi Leibowitz" userId="7ca725d7-e3d2-4863-b386-effa70f453d5" providerId="ADAL" clId="{05BBB230-51FC-4131-B389-A12FF33C872F}" dt="2023-09-05T10:45:19.735" v="0"/>
        <pc:sldMkLst>
          <pc:docMk/>
          <pc:sldMk cId="548508627" sldId="2147478630"/>
        </pc:sldMkLst>
        <pc:extLst>
          <p:ext xmlns:p="http://schemas.openxmlformats.org/presentationml/2006/main" uri="{D6D511B9-2390-475A-947B-AFAB55BFBCF1}">
            <pc226:cmChg xmlns:pc226="http://schemas.microsoft.com/office/powerpoint/2022/06/main/command" chg="add">
              <pc226:chgData name="Adi Leibowitz" userId="7ca725d7-e3d2-4863-b386-effa70f453d5" providerId="ADAL" clId="{05BBB230-51FC-4131-B389-A12FF33C872F}" dt="2023-09-05T10:45:19.735" v="0"/>
              <pc2:cmMkLst xmlns:pc2="http://schemas.microsoft.com/office/powerpoint/2019/9/main/command">
                <pc:docMk/>
                <pc:sldMk cId="548508627" sldId="2147478630"/>
                <pc2:cmMk id="{719C8A01-1C45-422E-AC17-8737C890DFE1}"/>
              </pc2:cmMkLst>
            </pc226:cmChg>
          </p:ext>
        </pc:extLst>
      </pc:sldChg>
      <pc:sldChg chg="modSp mod">
        <pc:chgData name="Adi Leibowitz" userId="7ca725d7-e3d2-4863-b386-effa70f453d5" providerId="ADAL" clId="{05BBB230-51FC-4131-B389-A12FF33C872F}" dt="2023-09-05T10:46:25.729" v="2" actId="20577"/>
        <pc:sldMkLst>
          <pc:docMk/>
          <pc:sldMk cId="2971486287" sldId="2147478642"/>
        </pc:sldMkLst>
      </pc:sldChg>
    </pc:docChg>
  </pc:docChgLst>
  <pc:docChgLst>
    <pc:chgData name="Angie Morua" userId="S::angiemorua@microsoft.com::9bf6e1b2-7fc5-42a8-a4bc-f99f5f9a5757" providerId="AD" clId="Web-{9E1B0849-FDEC-A241-8E9C-342A7D8E60DB}"/>
    <pc:docChg chg="sldOrd">
      <pc:chgData name="Angie Morua" userId="S::angiemorua@microsoft.com::9bf6e1b2-7fc5-42a8-a4bc-f99f5f9a5757" providerId="AD" clId="Web-{9E1B0849-FDEC-A241-8E9C-342A7D8E60DB}" dt="2024-09-17T15:20:11.814" v="0"/>
      <pc:docMkLst>
        <pc:docMk/>
      </pc:docMkLst>
      <pc:sldChg chg="ord">
        <pc:chgData name="Angie Morua" userId="S::angiemorua@microsoft.com::9bf6e1b2-7fc5-42a8-a4bc-f99f5f9a5757" providerId="AD" clId="Web-{9E1B0849-FDEC-A241-8E9C-342A7D8E60DB}" dt="2024-09-17T15:20:11.814" v="0"/>
        <pc:sldMkLst>
          <pc:docMk/>
          <pc:sldMk cId="3600318766" sldId="2147478660"/>
        </pc:sldMkLst>
      </pc:sldChg>
    </pc:docChg>
  </pc:docChgLst>
  <pc:docChgLst>
    <pc:chgData name="Remi Dyon" userId="65c0f062-4db9-4dde-9d0f-4aac0d54c13f" providerId="ADAL" clId="{B2EE9A42-9CE5-42D4-A3C1-2195F05F92DE}"/>
    <pc:docChg chg="undo custSel addSld delSld modSld sldOrd delMainMaster modMainMaster addSection delSection modSection">
      <pc:chgData name="Remi Dyon" userId="65c0f062-4db9-4dde-9d0f-4aac0d54c13f" providerId="ADAL" clId="{B2EE9A42-9CE5-42D4-A3C1-2195F05F92DE}" dt="2024-10-30T20:33:48.860" v="375" actId="2696"/>
      <pc:docMkLst>
        <pc:docMk/>
      </pc:docMkLst>
      <pc:sldChg chg="add del">
        <pc:chgData name="Remi Dyon" userId="65c0f062-4db9-4dde-9d0f-4aac0d54c13f" providerId="ADAL" clId="{B2EE9A42-9CE5-42D4-A3C1-2195F05F92DE}" dt="2024-10-30T20:06:16.449" v="158" actId="47"/>
        <pc:sldMkLst>
          <pc:docMk/>
          <pc:sldMk cId="339198203" sldId="256"/>
        </pc:sldMkLst>
      </pc:sldChg>
      <pc:sldChg chg="add del">
        <pc:chgData name="Remi Dyon" userId="65c0f062-4db9-4dde-9d0f-4aac0d54c13f" providerId="ADAL" clId="{B2EE9A42-9CE5-42D4-A3C1-2195F05F92DE}" dt="2024-10-30T20:06:14.971" v="156" actId="47"/>
        <pc:sldMkLst>
          <pc:docMk/>
          <pc:sldMk cId="504868898" sldId="257"/>
        </pc:sldMkLst>
      </pc:sldChg>
      <pc:sldChg chg="add del">
        <pc:chgData name="Remi Dyon" userId="65c0f062-4db9-4dde-9d0f-4aac0d54c13f" providerId="ADAL" clId="{B2EE9A42-9CE5-42D4-A3C1-2195F05F92DE}" dt="2024-10-30T20:06:17.263" v="159" actId="47"/>
        <pc:sldMkLst>
          <pc:docMk/>
          <pc:sldMk cId="3769262054" sldId="258"/>
        </pc:sldMkLst>
      </pc:sldChg>
      <pc:sldChg chg="add del">
        <pc:chgData name="Remi Dyon" userId="65c0f062-4db9-4dde-9d0f-4aac0d54c13f" providerId="ADAL" clId="{B2EE9A42-9CE5-42D4-A3C1-2195F05F92DE}" dt="2024-10-30T20:06:14.368" v="155" actId="47"/>
        <pc:sldMkLst>
          <pc:docMk/>
          <pc:sldMk cId="3046583163" sldId="279"/>
        </pc:sldMkLst>
      </pc:sldChg>
      <pc:sldChg chg="add del">
        <pc:chgData name="Remi Dyon" userId="65c0f062-4db9-4dde-9d0f-4aac0d54c13f" providerId="ADAL" clId="{B2EE9A42-9CE5-42D4-A3C1-2195F05F92DE}" dt="2024-10-30T20:06:13.758" v="154" actId="47"/>
        <pc:sldMkLst>
          <pc:docMk/>
          <pc:sldMk cId="3780917990" sldId="289"/>
        </pc:sldMkLst>
      </pc:sldChg>
      <pc:sldChg chg="add del">
        <pc:chgData name="Remi Dyon" userId="65c0f062-4db9-4dde-9d0f-4aac0d54c13f" providerId="ADAL" clId="{B2EE9A42-9CE5-42D4-A3C1-2195F05F92DE}" dt="2024-10-30T20:06:15.660" v="157" actId="47"/>
        <pc:sldMkLst>
          <pc:docMk/>
          <pc:sldMk cId="758487838" sldId="297"/>
        </pc:sldMkLst>
      </pc:sldChg>
      <pc:sldChg chg="modSp mod">
        <pc:chgData name="Remi Dyon" userId="65c0f062-4db9-4dde-9d0f-4aac0d54c13f" providerId="ADAL" clId="{B2EE9A42-9CE5-42D4-A3C1-2195F05F92DE}" dt="2024-10-30T20:15:58.174" v="244" actId="313"/>
        <pc:sldMkLst>
          <pc:docMk/>
          <pc:sldMk cId="2004031996" sldId="2147478588"/>
        </pc:sldMkLst>
        <pc:spChg chg="mod">
          <ac:chgData name="Remi Dyon" userId="65c0f062-4db9-4dde-9d0f-4aac0d54c13f" providerId="ADAL" clId="{B2EE9A42-9CE5-42D4-A3C1-2195F05F92DE}" dt="2024-10-30T20:15:58.174" v="244" actId="313"/>
          <ac:spMkLst>
            <pc:docMk/>
            <pc:sldMk cId="2004031996" sldId="2147478588"/>
            <ac:spMk id="5" creationId="{A8689823-38D4-73B1-091D-BAD68ED662CE}"/>
          </ac:spMkLst>
        </pc:spChg>
      </pc:sldChg>
      <pc:sldChg chg="modSp mod">
        <pc:chgData name="Remi Dyon" userId="65c0f062-4db9-4dde-9d0f-4aac0d54c13f" providerId="ADAL" clId="{B2EE9A42-9CE5-42D4-A3C1-2195F05F92DE}" dt="2024-10-30T20:08:23.803" v="170" actId="313"/>
        <pc:sldMkLst>
          <pc:docMk/>
          <pc:sldMk cId="1128778430" sldId="2147478592"/>
        </pc:sldMkLst>
        <pc:spChg chg="mod">
          <ac:chgData name="Remi Dyon" userId="65c0f062-4db9-4dde-9d0f-4aac0d54c13f" providerId="ADAL" clId="{B2EE9A42-9CE5-42D4-A3C1-2195F05F92DE}" dt="2024-10-30T20:02:42.200" v="99" actId="20577"/>
          <ac:spMkLst>
            <pc:docMk/>
            <pc:sldMk cId="1128778430" sldId="2147478592"/>
            <ac:spMk id="2" creationId="{365BD54C-95AC-63C5-82FA-5E62A71DE361}"/>
          </ac:spMkLst>
        </pc:spChg>
        <pc:spChg chg="mod">
          <ac:chgData name="Remi Dyon" userId="65c0f062-4db9-4dde-9d0f-4aac0d54c13f" providerId="ADAL" clId="{B2EE9A42-9CE5-42D4-A3C1-2195F05F92DE}" dt="2024-10-30T20:02:45.627" v="104" actId="20577"/>
          <ac:spMkLst>
            <pc:docMk/>
            <pc:sldMk cId="1128778430" sldId="2147478592"/>
            <ac:spMk id="3" creationId="{9336CF33-D616-D154-33E8-DC4AAA9E057E}"/>
          </ac:spMkLst>
        </pc:spChg>
        <pc:spChg chg="mod">
          <ac:chgData name="Remi Dyon" userId="65c0f062-4db9-4dde-9d0f-4aac0d54c13f" providerId="ADAL" clId="{B2EE9A42-9CE5-42D4-A3C1-2195F05F92DE}" dt="2024-10-30T20:08:12.824" v="167" actId="313"/>
          <ac:spMkLst>
            <pc:docMk/>
            <pc:sldMk cId="1128778430" sldId="2147478592"/>
            <ac:spMk id="5" creationId="{88D91FF2-AB25-6330-35A9-10E845A0D34B}"/>
          </ac:spMkLst>
        </pc:spChg>
        <pc:spChg chg="mod">
          <ac:chgData name="Remi Dyon" userId="65c0f062-4db9-4dde-9d0f-4aac0d54c13f" providerId="ADAL" clId="{B2EE9A42-9CE5-42D4-A3C1-2195F05F92DE}" dt="2024-10-30T20:08:23.803" v="170" actId="313"/>
          <ac:spMkLst>
            <pc:docMk/>
            <pc:sldMk cId="1128778430" sldId="2147478592"/>
            <ac:spMk id="7" creationId="{F2F02836-6F74-79B7-3942-0BC15A0542E2}"/>
          </ac:spMkLst>
        </pc:spChg>
      </pc:sldChg>
      <pc:sldChg chg="modSp mod">
        <pc:chgData name="Remi Dyon" userId="65c0f062-4db9-4dde-9d0f-4aac0d54c13f" providerId="ADAL" clId="{B2EE9A42-9CE5-42D4-A3C1-2195F05F92DE}" dt="2024-10-30T20:08:25.836" v="171" actId="313"/>
        <pc:sldMkLst>
          <pc:docMk/>
          <pc:sldMk cId="912133152" sldId="2147478593"/>
        </pc:sldMkLst>
        <pc:spChg chg="mod">
          <ac:chgData name="Remi Dyon" userId="65c0f062-4db9-4dde-9d0f-4aac0d54c13f" providerId="ADAL" clId="{B2EE9A42-9CE5-42D4-A3C1-2195F05F92DE}" dt="2024-10-30T20:08:25.836" v="171" actId="313"/>
          <ac:spMkLst>
            <pc:docMk/>
            <pc:sldMk cId="912133152" sldId="2147478593"/>
            <ac:spMk id="6" creationId="{7A166709-F0B9-6C1A-A62F-E6E11EC46989}"/>
          </ac:spMkLst>
        </pc:spChg>
      </pc:sldChg>
      <pc:sldChg chg="modSp mod modNotesTx">
        <pc:chgData name="Remi Dyon" userId="65c0f062-4db9-4dde-9d0f-4aac0d54c13f" providerId="ADAL" clId="{B2EE9A42-9CE5-42D4-A3C1-2195F05F92DE}" dt="2024-10-30T20:14:32.244" v="219"/>
        <pc:sldMkLst>
          <pc:docMk/>
          <pc:sldMk cId="76006162" sldId="2147478594"/>
        </pc:sldMkLst>
        <pc:spChg chg="mod">
          <ac:chgData name="Remi Dyon" userId="65c0f062-4db9-4dde-9d0f-4aac0d54c13f" providerId="ADAL" clId="{B2EE9A42-9CE5-42D4-A3C1-2195F05F92DE}" dt="2024-10-30T20:14:32.244" v="219"/>
          <ac:spMkLst>
            <pc:docMk/>
            <pc:sldMk cId="76006162" sldId="2147478594"/>
            <ac:spMk id="5" creationId="{DCD4E98D-B84C-8637-C0C2-96DA0EB4405A}"/>
          </ac:spMkLst>
        </pc:spChg>
        <pc:spChg chg="mod">
          <ac:chgData name="Remi Dyon" userId="65c0f062-4db9-4dde-9d0f-4aac0d54c13f" providerId="ADAL" clId="{B2EE9A42-9CE5-42D4-A3C1-2195F05F92DE}" dt="2024-10-30T20:08:30.110" v="174" actId="313"/>
          <ac:spMkLst>
            <pc:docMk/>
            <pc:sldMk cId="76006162" sldId="2147478594"/>
            <ac:spMk id="6" creationId="{7F6F9F8B-020B-E4A3-916C-26735A59EE45}"/>
          </ac:spMkLst>
        </pc:spChg>
      </pc:sldChg>
      <pc:sldChg chg="modSp mod">
        <pc:chgData name="Remi Dyon" userId="65c0f062-4db9-4dde-9d0f-4aac0d54c13f" providerId="ADAL" clId="{B2EE9A42-9CE5-42D4-A3C1-2195F05F92DE}" dt="2024-10-30T20:16:08.198" v="251" actId="313"/>
        <pc:sldMkLst>
          <pc:docMk/>
          <pc:sldMk cId="3937563190" sldId="2147478596"/>
        </pc:sldMkLst>
        <pc:spChg chg="mod">
          <ac:chgData name="Remi Dyon" userId="65c0f062-4db9-4dde-9d0f-4aac0d54c13f" providerId="ADAL" clId="{B2EE9A42-9CE5-42D4-A3C1-2195F05F92DE}" dt="2024-10-30T20:16:08.198" v="251" actId="313"/>
          <ac:spMkLst>
            <pc:docMk/>
            <pc:sldMk cId="3937563190" sldId="2147478596"/>
            <ac:spMk id="3" creationId="{C046D201-F7EA-000D-C63C-4EE4CB679A20}"/>
          </ac:spMkLst>
        </pc:spChg>
      </pc:sldChg>
      <pc:sldChg chg="modSp mod">
        <pc:chgData name="Remi Dyon" userId="65c0f062-4db9-4dde-9d0f-4aac0d54c13f" providerId="ADAL" clId="{B2EE9A42-9CE5-42D4-A3C1-2195F05F92DE}" dt="2024-10-30T20:16:16.959" v="252" actId="313"/>
        <pc:sldMkLst>
          <pc:docMk/>
          <pc:sldMk cId="810424239" sldId="2147478598"/>
        </pc:sldMkLst>
        <pc:spChg chg="mod">
          <ac:chgData name="Remi Dyon" userId="65c0f062-4db9-4dde-9d0f-4aac0d54c13f" providerId="ADAL" clId="{B2EE9A42-9CE5-42D4-A3C1-2195F05F92DE}" dt="2024-10-30T20:09:19.833" v="182" actId="20577"/>
          <ac:spMkLst>
            <pc:docMk/>
            <pc:sldMk cId="810424239" sldId="2147478598"/>
            <ac:spMk id="135" creationId="{63E0FD5F-22D7-8A0E-E9EC-9C4F72F484AF}"/>
          </ac:spMkLst>
        </pc:spChg>
        <pc:spChg chg="mod">
          <ac:chgData name="Remi Dyon" userId="65c0f062-4db9-4dde-9d0f-4aac0d54c13f" providerId="ADAL" clId="{B2EE9A42-9CE5-42D4-A3C1-2195F05F92DE}" dt="2024-10-30T20:16:16.959" v="252" actId="313"/>
          <ac:spMkLst>
            <pc:docMk/>
            <pc:sldMk cId="810424239" sldId="2147478598"/>
            <ac:spMk id="139" creationId="{DEFA48D5-FD8C-FA62-B1A6-FDF0134A0EFD}"/>
          </ac:spMkLst>
        </pc:spChg>
      </pc:sldChg>
      <pc:sldChg chg="modSp">
        <pc:chgData name="Remi Dyon" userId="65c0f062-4db9-4dde-9d0f-4aac0d54c13f" providerId="ADAL" clId="{B2EE9A42-9CE5-42D4-A3C1-2195F05F92DE}" dt="2024-10-30T20:14:52.675" v="221"/>
        <pc:sldMkLst>
          <pc:docMk/>
          <pc:sldMk cId="597390494" sldId="2147478616"/>
        </pc:sldMkLst>
        <pc:spChg chg="mod">
          <ac:chgData name="Remi Dyon" userId="65c0f062-4db9-4dde-9d0f-4aac0d54c13f" providerId="ADAL" clId="{B2EE9A42-9CE5-42D4-A3C1-2195F05F92DE}" dt="2024-10-30T20:14:52.675" v="221"/>
          <ac:spMkLst>
            <pc:docMk/>
            <pc:sldMk cId="597390494" sldId="2147478616"/>
            <ac:spMk id="7" creationId="{FA2A3B42-5989-8325-9E53-C665FD9AB133}"/>
          </ac:spMkLst>
        </pc:spChg>
      </pc:sldChg>
      <pc:sldChg chg="modSp mod">
        <pc:chgData name="Remi Dyon" userId="65c0f062-4db9-4dde-9d0f-4aac0d54c13f" providerId="ADAL" clId="{B2EE9A42-9CE5-42D4-A3C1-2195F05F92DE}" dt="2024-10-30T20:29:20.115" v="359" actId="20577"/>
        <pc:sldMkLst>
          <pc:docMk/>
          <pc:sldMk cId="1448101322" sldId="2147478617"/>
        </pc:sldMkLst>
        <pc:spChg chg="mod">
          <ac:chgData name="Remi Dyon" userId="65c0f062-4db9-4dde-9d0f-4aac0d54c13f" providerId="ADAL" clId="{B2EE9A42-9CE5-42D4-A3C1-2195F05F92DE}" dt="2024-10-30T20:29:20.115" v="359" actId="20577"/>
          <ac:spMkLst>
            <pc:docMk/>
            <pc:sldMk cId="1448101322" sldId="2147478617"/>
            <ac:spMk id="6" creationId="{C3967760-9D0B-25B6-8FB9-C7F3536D29F9}"/>
          </ac:spMkLst>
        </pc:spChg>
        <pc:spChg chg="mod">
          <ac:chgData name="Remi Dyon" userId="65c0f062-4db9-4dde-9d0f-4aac0d54c13f" providerId="ADAL" clId="{B2EE9A42-9CE5-42D4-A3C1-2195F05F92DE}" dt="2024-10-30T20:14:13.345" v="213" actId="313"/>
          <ac:spMkLst>
            <pc:docMk/>
            <pc:sldMk cId="1448101322" sldId="2147478617"/>
            <ac:spMk id="7" creationId="{CDFA3B16-0CF6-4342-00CD-A2121780A14D}"/>
          </ac:spMkLst>
        </pc:spChg>
      </pc:sldChg>
      <pc:sldChg chg="modSp mod">
        <pc:chgData name="Remi Dyon" userId="65c0f062-4db9-4dde-9d0f-4aac0d54c13f" providerId="ADAL" clId="{B2EE9A42-9CE5-42D4-A3C1-2195F05F92DE}" dt="2024-10-30T20:13:43.407" v="210" actId="313"/>
        <pc:sldMkLst>
          <pc:docMk/>
          <pc:sldMk cId="1497158717" sldId="2147478619"/>
        </pc:sldMkLst>
        <pc:spChg chg="mod">
          <ac:chgData name="Remi Dyon" userId="65c0f062-4db9-4dde-9d0f-4aac0d54c13f" providerId="ADAL" clId="{B2EE9A42-9CE5-42D4-A3C1-2195F05F92DE}" dt="2024-10-30T20:13:43.407" v="210" actId="313"/>
          <ac:spMkLst>
            <pc:docMk/>
            <pc:sldMk cId="1497158717" sldId="2147478619"/>
            <ac:spMk id="7" creationId="{4AA1736D-05F6-AFC7-81D3-4C571488220C}"/>
          </ac:spMkLst>
        </pc:spChg>
      </pc:sldChg>
      <pc:sldChg chg="modSp mod">
        <pc:chgData name="Remi Dyon" userId="65c0f062-4db9-4dde-9d0f-4aac0d54c13f" providerId="ADAL" clId="{B2EE9A42-9CE5-42D4-A3C1-2195F05F92DE}" dt="2024-10-30T20:17:07.775" v="269" actId="20577"/>
        <pc:sldMkLst>
          <pc:docMk/>
          <pc:sldMk cId="1341756735" sldId="2147478625"/>
        </pc:sldMkLst>
        <pc:spChg chg="mod">
          <ac:chgData name="Remi Dyon" userId="65c0f062-4db9-4dde-9d0f-4aac0d54c13f" providerId="ADAL" clId="{B2EE9A42-9CE5-42D4-A3C1-2195F05F92DE}" dt="2024-10-30T20:17:07.775" v="269" actId="20577"/>
          <ac:spMkLst>
            <pc:docMk/>
            <pc:sldMk cId="1341756735" sldId="2147478625"/>
            <ac:spMk id="3" creationId="{C046D201-F7EA-000D-C63C-4EE4CB679A20}"/>
          </ac:spMkLst>
        </pc:spChg>
      </pc:sldChg>
      <pc:sldChg chg="modSp mod">
        <pc:chgData name="Remi Dyon" userId="65c0f062-4db9-4dde-9d0f-4aac0d54c13f" providerId="ADAL" clId="{B2EE9A42-9CE5-42D4-A3C1-2195F05F92DE}" dt="2024-10-30T20:13:35.259" v="208" actId="313"/>
        <pc:sldMkLst>
          <pc:docMk/>
          <pc:sldMk cId="548508627" sldId="2147478630"/>
        </pc:sldMkLst>
        <pc:spChg chg="mod">
          <ac:chgData name="Remi Dyon" userId="65c0f062-4db9-4dde-9d0f-4aac0d54c13f" providerId="ADAL" clId="{B2EE9A42-9CE5-42D4-A3C1-2195F05F92DE}" dt="2024-10-30T20:13:19.418" v="207" actId="313"/>
          <ac:spMkLst>
            <pc:docMk/>
            <pc:sldMk cId="548508627" sldId="2147478630"/>
            <ac:spMk id="7" creationId="{CDFA3B16-0CF6-4342-00CD-A2121780A14D}"/>
          </ac:spMkLst>
        </pc:spChg>
        <pc:graphicFrameChg chg="modGraphic">
          <ac:chgData name="Remi Dyon" userId="65c0f062-4db9-4dde-9d0f-4aac0d54c13f" providerId="ADAL" clId="{B2EE9A42-9CE5-42D4-A3C1-2195F05F92DE}" dt="2024-10-30T20:13:35.259" v="208" actId="313"/>
          <ac:graphicFrameMkLst>
            <pc:docMk/>
            <pc:sldMk cId="548508627" sldId="2147478630"/>
            <ac:graphicFrameMk id="4" creationId="{936997BF-80A2-7074-04C9-87B3972236A2}"/>
          </ac:graphicFrameMkLst>
        </pc:graphicFrameChg>
      </pc:sldChg>
      <pc:sldChg chg="modSp mod">
        <pc:chgData name="Remi Dyon" userId="65c0f062-4db9-4dde-9d0f-4aac0d54c13f" providerId="ADAL" clId="{B2EE9A42-9CE5-42D4-A3C1-2195F05F92DE}" dt="2024-10-30T20:12:38.449" v="201" actId="313"/>
        <pc:sldMkLst>
          <pc:docMk/>
          <pc:sldMk cId="539807505" sldId="2147478633"/>
        </pc:sldMkLst>
        <pc:spChg chg="mod">
          <ac:chgData name="Remi Dyon" userId="65c0f062-4db9-4dde-9d0f-4aac0d54c13f" providerId="ADAL" clId="{B2EE9A42-9CE5-42D4-A3C1-2195F05F92DE}" dt="2024-10-30T20:11:20.487" v="197" actId="313"/>
          <ac:spMkLst>
            <pc:docMk/>
            <pc:sldMk cId="539807505" sldId="2147478633"/>
            <ac:spMk id="3" creationId="{77FB708B-1EC6-0043-1545-8A46233783FD}"/>
          </ac:spMkLst>
        </pc:spChg>
        <pc:spChg chg="mod">
          <ac:chgData name="Remi Dyon" userId="65c0f062-4db9-4dde-9d0f-4aac0d54c13f" providerId="ADAL" clId="{B2EE9A42-9CE5-42D4-A3C1-2195F05F92DE}" dt="2024-10-30T20:11:35.344" v="199" actId="313"/>
          <ac:spMkLst>
            <pc:docMk/>
            <pc:sldMk cId="539807505" sldId="2147478633"/>
            <ac:spMk id="7" creationId="{CDFA3B16-0CF6-4342-00CD-A2121780A14D}"/>
          </ac:spMkLst>
        </pc:spChg>
        <pc:spChg chg="mod">
          <ac:chgData name="Remi Dyon" userId="65c0f062-4db9-4dde-9d0f-4aac0d54c13f" providerId="ADAL" clId="{B2EE9A42-9CE5-42D4-A3C1-2195F05F92DE}" dt="2024-10-30T20:12:38.449" v="201" actId="313"/>
          <ac:spMkLst>
            <pc:docMk/>
            <pc:sldMk cId="539807505" sldId="2147478633"/>
            <ac:spMk id="8" creationId="{22D49A19-8C62-1F7E-6031-30F2B5BC8CDB}"/>
          </ac:spMkLst>
        </pc:spChg>
        <pc:graphicFrameChg chg="modGraphic">
          <ac:chgData name="Remi Dyon" userId="65c0f062-4db9-4dde-9d0f-4aac0d54c13f" providerId="ADAL" clId="{B2EE9A42-9CE5-42D4-A3C1-2195F05F92DE}" dt="2024-10-30T20:11:37.519" v="200" actId="313"/>
          <ac:graphicFrameMkLst>
            <pc:docMk/>
            <pc:sldMk cId="539807505" sldId="2147478633"/>
            <ac:graphicFrameMk id="4" creationId="{5B2205E2-CD4D-9C5E-E9A2-4184890AF454}"/>
          </ac:graphicFrameMkLst>
        </pc:graphicFrameChg>
      </pc:sldChg>
      <pc:sldChg chg="modSp mod modNotesTx">
        <pc:chgData name="Remi Dyon" userId="65c0f062-4db9-4dde-9d0f-4aac0d54c13f" providerId="ADAL" clId="{B2EE9A42-9CE5-42D4-A3C1-2195F05F92DE}" dt="2024-10-30T20:16:20.852" v="254" actId="313"/>
        <pc:sldMkLst>
          <pc:docMk/>
          <pc:sldMk cId="2637874356" sldId="2147478634"/>
        </pc:sldMkLst>
        <pc:spChg chg="mod">
          <ac:chgData name="Remi Dyon" userId="65c0f062-4db9-4dde-9d0f-4aac0d54c13f" providerId="ADAL" clId="{B2EE9A42-9CE5-42D4-A3C1-2195F05F92DE}" dt="2024-10-30T20:14:40.393" v="220"/>
          <ac:spMkLst>
            <pc:docMk/>
            <pc:sldMk cId="2637874356" sldId="2147478634"/>
            <ac:spMk id="7" creationId="{CDFA3B16-0CF6-4342-00CD-A2121780A14D}"/>
          </ac:spMkLst>
        </pc:spChg>
      </pc:sldChg>
      <pc:sldChg chg="modSp mod">
        <pc:chgData name="Remi Dyon" userId="65c0f062-4db9-4dde-9d0f-4aac0d54c13f" providerId="ADAL" clId="{B2EE9A42-9CE5-42D4-A3C1-2195F05F92DE}" dt="2024-10-30T20:17:03.239" v="267" actId="313"/>
        <pc:sldMkLst>
          <pc:docMk/>
          <pc:sldMk cId="2048969700" sldId="2147478636"/>
        </pc:sldMkLst>
        <pc:spChg chg="mod">
          <ac:chgData name="Remi Dyon" userId="65c0f062-4db9-4dde-9d0f-4aac0d54c13f" providerId="ADAL" clId="{B2EE9A42-9CE5-42D4-A3C1-2195F05F92DE}" dt="2024-10-30T20:14:15.027" v="214" actId="313"/>
          <ac:spMkLst>
            <pc:docMk/>
            <pc:sldMk cId="2048969700" sldId="2147478636"/>
            <ac:spMk id="3" creationId="{77FB708B-1EC6-0043-1545-8A46233783FD}"/>
          </ac:spMkLst>
        </pc:spChg>
        <pc:spChg chg="mod">
          <ac:chgData name="Remi Dyon" userId="65c0f062-4db9-4dde-9d0f-4aac0d54c13f" providerId="ADAL" clId="{B2EE9A42-9CE5-42D4-A3C1-2195F05F92DE}" dt="2024-10-30T20:17:03.239" v="267" actId="313"/>
          <ac:spMkLst>
            <pc:docMk/>
            <pc:sldMk cId="2048969700" sldId="2147478636"/>
            <ac:spMk id="6" creationId="{076F0F01-D547-EAF1-1DA6-7C0297A2A941}"/>
          </ac:spMkLst>
        </pc:spChg>
        <pc:spChg chg="mod">
          <ac:chgData name="Remi Dyon" userId="65c0f062-4db9-4dde-9d0f-4aac0d54c13f" providerId="ADAL" clId="{B2EE9A42-9CE5-42D4-A3C1-2195F05F92DE}" dt="2024-10-30T20:17:02.335" v="266" actId="313"/>
          <ac:spMkLst>
            <pc:docMk/>
            <pc:sldMk cId="2048969700" sldId="2147478636"/>
            <ac:spMk id="7" creationId="{FA2A3B42-5989-8325-9E53-C665FD9AB133}"/>
          </ac:spMkLst>
        </pc:spChg>
        <pc:graphicFrameChg chg="modGraphic">
          <ac:chgData name="Remi Dyon" userId="65c0f062-4db9-4dde-9d0f-4aac0d54c13f" providerId="ADAL" clId="{B2EE9A42-9CE5-42D4-A3C1-2195F05F92DE}" dt="2024-10-30T20:16:42.571" v="258" actId="20577"/>
          <ac:graphicFrameMkLst>
            <pc:docMk/>
            <pc:sldMk cId="2048969700" sldId="2147478636"/>
            <ac:graphicFrameMk id="42" creationId="{DC128E1B-AD7A-382B-7A91-BAA6B4B9C014}"/>
          </ac:graphicFrameMkLst>
        </pc:graphicFrameChg>
      </pc:sldChg>
      <pc:sldChg chg="modSp mod">
        <pc:chgData name="Remi Dyon" userId="65c0f062-4db9-4dde-9d0f-4aac0d54c13f" providerId="ADAL" clId="{B2EE9A42-9CE5-42D4-A3C1-2195F05F92DE}" dt="2024-10-30T20:12:45.835" v="203" actId="313"/>
        <pc:sldMkLst>
          <pc:docMk/>
          <pc:sldMk cId="1574053184" sldId="2147478637"/>
        </pc:sldMkLst>
        <pc:spChg chg="mod">
          <ac:chgData name="Remi Dyon" userId="65c0f062-4db9-4dde-9d0f-4aac0d54c13f" providerId="ADAL" clId="{B2EE9A42-9CE5-42D4-A3C1-2195F05F92DE}" dt="2024-10-30T20:12:44.478" v="202" actId="313"/>
          <ac:spMkLst>
            <pc:docMk/>
            <pc:sldMk cId="1574053184" sldId="2147478637"/>
            <ac:spMk id="7" creationId="{FA2A3B42-5989-8325-9E53-C665FD9AB133}"/>
          </ac:spMkLst>
        </pc:spChg>
        <pc:spChg chg="mod">
          <ac:chgData name="Remi Dyon" userId="65c0f062-4db9-4dde-9d0f-4aac0d54c13f" providerId="ADAL" clId="{B2EE9A42-9CE5-42D4-A3C1-2195F05F92DE}" dt="2024-10-30T20:12:45.835" v="203" actId="313"/>
          <ac:spMkLst>
            <pc:docMk/>
            <pc:sldMk cId="1574053184" sldId="2147478637"/>
            <ac:spMk id="8" creationId="{B955FCDA-2EFA-98B8-F6EF-99548F5BCDD6}"/>
          </ac:spMkLst>
        </pc:spChg>
      </pc:sldChg>
      <pc:sldChg chg="modNotesTx">
        <pc:chgData name="Remi Dyon" userId="65c0f062-4db9-4dde-9d0f-4aac0d54c13f" providerId="ADAL" clId="{B2EE9A42-9CE5-42D4-A3C1-2195F05F92DE}" dt="2024-10-30T20:13:39.580" v="209" actId="313"/>
        <pc:sldMkLst>
          <pc:docMk/>
          <pc:sldMk cId="2484488728" sldId="2147478639"/>
        </pc:sldMkLst>
      </pc:sldChg>
      <pc:sldChg chg="modSp">
        <pc:chgData name="Remi Dyon" userId="65c0f062-4db9-4dde-9d0f-4aac0d54c13f" providerId="ADAL" clId="{B2EE9A42-9CE5-42D4-A3C1-2195F05F92DE}" dt="2024-10-30T20:14:52.675" v="221"/>
        <pc:sldMkLst>
          <pc:docMk/>
          <pc:sldMk cId="2546214199" sldId="2147478641"/>
        </pc:sldMkLst>
        <pc:spChg chg="mod">
          <ac:chgData name="Remi Dyon" userId="65c0f062-4db9-4dde-9d0f-4aac0d54c13f" providerId="ADAL" clId="{B2EE9A42-9CE5-42D4-A3C1-2195F05F92DE}" dt="2024-10-30T20:14:52.675" v="221"/>
          <ac:spMkLst>
            <pc:docMk/>
            <pc:sldMk cId="2546214199" sldId="2147478641"/>
            <ac:spMk id="6" creationId="{C3967760-9D0B-25B6-8FB9-C7F3536D29F9}"/>
          </ac:spMkLst>
        </pc:spChg>
        <pc:graphicFrameChg chg="mod">
          <ac:chgData name="Remi Dyon" userId="65c0f062-4db9-4dde-9d0f-4aac0d54c13f" providerId="ADAL" clId="{B2EE9A42-9CE5-42D4-A3C1-2195F05F92DE}" dt="2024-10-30T20:14:40.393" v="220"/>
          <ac:graphicFrameMkLst>
            <pc:docMk/>
            <pc:sldMk cId="2546214199" sldId="2147478641"/>
            <ac:graphicFrameMk id="4" creationId="{882C9BB9-AC4D-4894-D1FB-709C728B32AC}"/>
          </ac:graphicFrameMkLst>
        </pc:graphicFrameChg>
      </pc:sldChg>
      <pc:sldChg chg="modSp">
        <pc:chgData name="Remi Dyon" userId="65c0f062-4db9-4dde-9d0f-4aac0d54c13f" providerId="ADAL" clId="{B2EE9A42-9CE5-42D4-A3C1-2195F05F92DE}" dt="2024-10-30T20:14:52.675" v="221"/>
        <pc:sldMkLst>
          <pc:docMk/>
          <pc:sldMk cId="2971486287" sldId="2147478642"/>
        </pc:sldMkLst>
        <pc:spChg chg="mod">
          <ac:chgData name="Remi Dyon" userId="65c0f062-4db9-4dde-9d0f-4aac0d54c13f" providerId="ADAL" clId="{B2EE9A42-9CE5-42D4-A3C1-2195F05F92DE}" dt="2024-10-30T20:14:52.675" v="221"/>
          <ac:spMkLst>
            <pc:docMk/>
            <pc:sldMk cId="2971486287" sldId="2147478642"/>
            <ac:spMk id="8" creationId="{B0F2B32F-BE63-08F9-59AD-4D818095EAFE}"/>
          </ac:spMkLst>
        </pc:spChg>
      </pc:sldChg>
      <pc:sldChg chg="modSp mod">
        <pc:chgData name="Remi Dyon" userId="65c0f062-4db9-4dde-9d0f-4aac0d54c13f" providerId="ADAL" clId="{B2EE9A42-9CE5-42D4-A3C1-2195F05F92DE}" dt="2024-10-30T20:17:45.139" v="276" actId="20577"/>
        <pc:sldMkLst>
          <pc:docMk/>
          <pc:sldMk cId="3997061785" sldId="2147478645"/>
        </pc:sldMkLst>
        <pc:spChg chg="mod">
          <ac:chgData name="Remi Dyon" userId="65c0f062-4db9-4dde-9d0f-4aac0d54c13f" providerId="ADAL" clId="{B2EE9A42-9CE5-42D4-A3C1-2195F05F92DE}" dt="2024-10-30T20:15:06.360" v="223" actId="20577"/>
          <ac:spMkLst>
            <pc:docMk/>
            <pc:sldMk cId="3997061785" sldId="2147478645"/>
            <ac:spMk id="2" creationId="{06200FD3-EB50-A291-6952-748348F5754E}"/>
          </ac:spMkLst>
        </pc:spChg>
        <pc:spChg chg="mod">
          <ac:chgData name="Remi Dyon" userId="65c0f062-4db9-4dde-9d0f-4aac0d54c13f" providerId="ADAL" clId="{B2EE9A42-9CE5-42D4-A3C1-2195F05F92DE}" dt="2024-10-30T20:14:52.675" v="221"/>
          <ac:spMkLst>
            <pc:docMk/>
            <pc:sldMk cId="3997061785" sldId="2147478645"/>
            <ac:spMk id="5" creationId="{EBF7ED77-A742-FBCE-BD52-DC34A33041EE}"/>
          </ac:spMkLst>
        </pc:spChg>
        <pc:spChg chg="mod">
          <ac:chgData name="Remi Dyon" userId="65c0f062-4db9-4dde-9d0f-4aac0d54c13f" providerId="ADAL" clId="{B2EE9A42-9CE5-42D4-A3C1-2195F05F92DE}" dt="2024-10-30T20:17:45.139" v="276" actId="20577"/>
          <ac:spMkLst>
            <pc:docMk/>
            <pc:sldMk cId="3997061785" sldId="2147478645"/>
            <ac:spMk id="7" creationId="{CDFA3B16-0CF6-4342-00CD-A2121780A14D}"/>
          </ac:spMkLst>
        </pc:spChg>
      </pc:sldChg>
      <pc:sldChg chg="modSp">
        <pc:chgData name="Remi Dyon" userId="65c0f062-4db9-4dde-9d0f-4aac0d54c13f" providerId="ADAL" clId="{B2EE9A42-9CE5-42D4-A3C1-2195F05F92DE}" dt="2024-10-30T20:14:52.675" v="221"/>
        <pc:sldMkLst>
          <pc:docMk/>
          <pc:sldMk cId="3338834451" sldId="2147478646"/>
        </pc:sldMkLst>
        <pc:spChg chg="mod">
          <ac:chgData name="Remi Dyon" userId="65c0f062-4db9-4dde-9d0f-4aac0d54c13f" providerId="ADAL" clId="{B2EE9A42-9CE5-42D4-A3C1-2195F05F92DE}" dt="2024-10-30T20:14:52.675" v="221"/>
          <ac:spMkLst>
            <pc:docMk/>
            <pc:sldMk cId="3338834451" sldId="2147478646"/>
            <ac:spMk id="9" creationId="{7F8BF2DF-4094-51B9-7726-7AB8C7666D3E}"/>
          </ac:spMkLst>
        </pc:spChg>
      </pc:sldChg>
      <pc:sldChg chg="modSp mod">
        <pc:chgData name="Remi Dyon" userId="65c0f062-4db9-4dde-9d0f-4aac0d54c13f" providerId="ADAL" clId="{B2EE9A42-9CE5-42D4-A3C1-2195F05F92DE}" dt="2024-10-30T20:14:52.675" v="221"/>
        <pc:sldMkLst>
          <pc:docMk/>
          <pc:sldMk cId="4004410795" sldId="2147478647"/>
        </pc:sldMkLst>
        <pc:spChg chg="mod">
          <ac:chgData name="Remi Dyon" userId="65c0f062-4db9-4dde-9d0f-4aac0d54c13f" providerId="ADAL" clId="{B2EE9A42-9CE5-42D4-A3C1-2195F05F92DE}" dt="2024-10-30T20:14:21.451" v="218" actId="313"/>
          <ac:spMkLst>
            <pc:docMk/>
            <pc:sldMk cId="4004410795" sldId="2147478647"/>
            <ac:spMk id="3" creationId="{77FB708B-1EC6-0043-1545-8A46233783FD}"/>
          </ac:spMkLst>
        </pc:spChg>
        <pc:spChg chg="mod">
          <ac:chgData name="Remi Dyon" userId="65c0f062-4db9-4dde-9d0f-4aac0d54c13f" providerId="ADAL" clId="{B2EE9A42-9CE5-42D4-A3C1-2195F05F92DE}" dt="2024-10-30T20:14:52.675" v="221"/>
          <ac:spMkLst>
            <pc:docMk/>
            <pc:sldMk cId="4004410795" sldId="2147478647"/>
            <ac:spMk id="7" creationId="{CDFA3B16-0CF6-4342-00CD-A2121780A14D}"/>
          </ac:spMkLst>
        </pc:spChg>
      </pc:sldChg>
      <pc:sldChg chg="modSp mod">
        <pc:chgData name="Remi Dyon" userId="65c0f062-4db9-4dde-9d0f-4aac0d54c13f" providerId="ADAL" clId="{B2EE9A42-9CE5-42D4-A3C1-2195F05F92DE}" dt="2024-10-30T20:15:43.713" v="237" actId="313"/>
        <pc:sldMkLst>
          <pc:docMk/>
          <pc:sldMk cId="1845793070" sldId="2147478648"/>
        </pc:sldMkLst>
        <pc:spChg chg="mod">
          <ac:chgData name="Remi Dyon" userId="65c0f062-4db9-4dde-9d0f-4aac0d54c13f" providerId="ADAL" clId="{B2EE9A42-9CE5-42D4-A3C1-2195F05F92DE}" dt="2024-10-30T20:15:39.267" v="233" actId="313"/>
          <ac:spMkLst>
            <pc:docMk/>
            <pc:sldMk cId="1845793070" sldId="2147478648"/>
            <ac:spMk id="5" creationId="{EBF7ED77-A742-FBCE-BD52-DC34A33041EE}"/>
          </ac:spMkLst>
        </pc:spChg>
        <pc:spChg chg="mod">
          <ac:chgData name="Remi Dyon" userId="65c0f062-4db9-4dde-9d0f-4aac0d54c13f" providerId="ADAL" clId="{B2EE9A42-9CE5-42D4-A3C1-2195F05F92DE}" dt="2024-10-30T20:15:41.898" v="235" actId="313"/>
          <ac:spMkLst>
            <pc:docMk/>
            <pc:sldMk cId="1845793070" sldId="2147478648"/>
            <ac:spMk id="6" creationId="{C3967760-9D0B-25B6-8FB9-C7F3536D29F9}"/>
          </ac:spMkLst>
        </pc:spChg>
        <pc:spChg chg="mod">
          <ac:chgData name="Remi Dyon" userId="65c0f062-4db9-4dde-9d0f-4aac0d54c13f" providerId="ADAL" clId="{B2EE9A42-9CE5-42D4-A3C1-2195F05F92DE}" dt="2024-10-30T20:14:32.244" v="219"/>
          <ac:spMkLst>
            <pc:docMk/>
            <pc:sldMk cId="1845793070" sldId="2147478648"/>
            <ac:spMk id="7" creationId="{CDFA3B16-0CF6-4342-00CD-A2121780A14D}"/>
          </ac:spMkLst>
        </pc:spChg>
        <pc:spChg chg="mod">
          <ac:chgData name="Remi Dyon" userId="65c0f062-4db9-4dde-9d0f-4aac0d54c13f" providerId="ADAL" clId="{B2EE9A42-9CE5-42D4-A3C1-2195F05F92DE}" dt="2024-10-30T20:15:43.713" v="237" actId="313"/>
          <ac:spMkLst>
            <pc:docMk/>
            <pc:sldMk cId="1845793070" sldId="2147478648"/>
            <ac:spMk id="8" creationId="{B0F2B32F-BE63-08F9-59AD-4D818095EAFE}"/>
          </ac:spMkLst>
        </pc:spChg>
        <pc:graphicFrameChg chg="mod">
          <ac:chgData name="Remi Dyon" userId="65c0f062-4db9-4dde-9d0f-4aac0d54c13f" providerId="ADAL" clId="{B2EE9A42-9CE5-42D4-A3C1-2195F05F92DE}" dt="2024-10-30T20:14:52.675" v="221"/>
          <ac:graphicFrameMkLst>
            <pc:docMk/>
            <pc:sldMk cId="1845793070" sldId="2147478648"/>
            <ac:graphicFrameMk id="4" creationId="{882C9BB9-AC4D-4894-D1FB-709C728B32AC}"/>
          </ac:graphicFrameMkLst>
        </pc:graphicFrameChg>
      </pc:sldChg>
      <pc:sldChg chg="modSp mod">
        <pc:chgData name="Remi Dyon" userId="65c0f062-4db9-4dde-9d0f-4aac0d54c13f" providerId="ADAL" clId="{B2EE9A42-9CE5-42D4-A3C1-2195F05F92DE}" dt="2024-10-30T20:15:47.143" v="240" actId="313"/>
        <pc:sldMkLst>
          <pc:docMk/>
          <pc:sldMk cId="2620172218" sldId="2147478650"/>
        </pc:sldMkLst>
        <pc:spChg chg="mod">
          <ac:chgData name="Remi Dyon" userId="65c0f062-4db9-4dde-9d0f-4aac0d54c13f" providerId="ADAL" clId="{B2EE9A42-9CE5-42D4-A3C1-2195F05F92DE}" dt="2024-10-30T20:15:47.143" v="240" actId="313"/>
          <ac:spMkLst>
            <pc:docMk/>
            <pc:sldMk cId="2620172218" sldId="2147478650"/>
            <ac:spMk id="7" creationId="{CDFA3B16-0CF6-4342-00CD-A2121780A14D}"/>
          </ac:spMkLst>
        </pc:spChg>
        <pc:graphicFrameChg chg="mod">
          <ac:chgData name="Remi Dyon" userId="65c0f062-4db9-4dde-9d0f-4aac0d54c13f" providerId="ADAL" clId="{B2EE9A42-9CE5-42D4-A3C1-2195F05F92DE}" dt="2024-10-30T20:14:32.244" v="219"/>
          <ac:graphicFrameMkLst>
            <pc:docMk/>
            <pc:sldMk cId="2620172218" sldId="2147478650"/>
            <ac:graphicFrameMk id="4" creationId="{882C9BB9-AC4D-4894-D1FB-709C728B32AC}"/>
          </ac:graphicFrameMkLst>
        </pc:graphicFrameChg>
      </pc:sldChg>
      <pc:sldChg chg="modSp">
        <pc:chgData name="Remi Dyon" userId="65c0f062-4db9-4dde-9d0f-4aac0d54c13f" providerId="ADAL" clId="{B2EE9A42-9CE5-42D4-A3C1-2195F05F92DE}" dt="2024-10-30T20:14:52.675" v="221"/>
        <pc:sldMkLst>
          <pc:docMk/>
          <pc:sldMk cId="4217083223" sldId="2147478651"/>
        </pc:sldMkLst>
        <pc:spChg chg="mod">
          <ac:chgData name="Remi Dyon" userId="65c0f062-4db9-4dde-9d0f-4aac0d54c13f" providerId="ADAL" clId="{B2EE9A42-9CE5-42D4-A3C1-2195F05F92DE}" dt="2024-10-30T20:14:52.675" v="221"/>
          <ac:spMkLst>
            <pc:docMk/>
            <pc:sldMk cId="4217083223" sldId="2147478651"/>
            <ac:spMk id="7" creationId="{CDFA3B16-0CF6-4342-00CD-A2121780A14D}"/>
          </ac:spMkLst>
        </pc:spChg>
        <pc:spChg chg="mod">
          <ac:chgData name="Remi Dyon" userId="65c0f062-4db9-4dde-9d0f-4aac0d54c13f" providerId="ADAL" clId="{B2EE9A42-9CE5-42D4-A3C1-2195F05F92DE}" dt="2024-10-30T20:14:52.675" v="221"/>
          <ac:spMkLst>
            <pc:docMk/>
            <pc:sldMk cId="4217083223" sldId="2147478651"/>
            <ac:spMk id="9" creationId="{E4E52AF6-6402-CF31-0165-40896BB82699}"/>
          </ac:spMkLst>
        </pc:spChg>
      </pc:sldChg>
      <pc:sldChg chg="modSp">
        <pc:chgData name="Remi Dyon" userId="65c0f062-4db9-4dde-9d0f-4aac0d54c13f" providerId="ADAL" clId="{B2EE9A42-9CE5-42D4-A3C1-2195F05F92DE}" dt="2024-10-30T20:14:52.675" v="221"/>
        <pc:sldMkLst>
          <pc:docMk/>
          <pc:sldMk cId="3403173400" sldId="2147478652"/>
        </pc:sldMkLst>
        <pc:spChg chg="mod">
          <ac:chgData name="Remi Dyon" userId="65c0f062-4db9-4dde-9d0f-4aac0d54c13f" providerId="ADAL" clId="{B2EE9A42-9CE5-42D4-A3C1-2195F05F92DE}" dt="2024-10-30T20:14:52.675" v="221"/>
          <ac:spMkLst>
            <pc:docMk/>
            <pc:sldMk cId="3403173400" sldId="2147478652"/>
            <ac:spMk id="9" creationId="{E4E52AF6-6402-CF31-0165-40896BB82699}"/>
          </ac:spMkLst>
        </pc:spChg>
      </pc:sldChg>
      <pc:sldChg chg="modSp mod">
        <pc:chgData name="Remi Dyon" userId="65c0f062-4db9-4dde-9d0f-4aac0d54c13f" providerId="ADAL" clId="{B2EE9A42-9CE5-42D4-A3C1-2195F05F92DE}" dt="2024-10-30T20:17:55.684" v="279" actId="313"/>
        <pc:sldMkLst>
          <pc:docMk/>
          <pc:sldMk cId="749234232" sldId="2147478653"/>
        </pc:sldMkLst>
        <pc:spChg chg="mod">
          <ac:chgData name="Remi Dyon" userId="65c0f062-4db9-4dde-9d0f-4aac0d54c13f" providerId="ADAL" clId="{B2EE9A42-9CE5-42D4-A3C1-2195F05F92DE}" dt="2024-10-30T20:15:19.280" v="224" actId="313"/>
          <ac:spMkLst>
            <pc:docMk/>
            <pc:sldMk cId="749234232" sldId="2147478653"/>
            <ac:spMk id="9" creationId="{7F8BF2DF-4094-51B9-7726-7AB8C7666D3E}"/>
          </ac:spMkLst>
        </pc:spChg>
        <pc:graphicFrameChg chg="modGraphic">
          <ac:chgData name="Remi Dyon" userId="65c0f062-4db9-4dde-9d0f-4aac0d54c13f" providerId="ADAL" clId="{B2EE9A42-9CE5-42D4-A3C1-2195F05F92DE}" dt="2024-10-30T20:17:55.684" v="279" actId="313"/>
          <ac:graphicFrameMkLst>
            <pc:docMk/>
            <pc:sldMk cId="749234232" sldId="2147478653"/>
            <ac:graphicFrameMk id="10" creationId="{7347487E-6584-92F3-F5B3-09D92B6C70A1}"/>
          </ac:graphicFrameMkLst>
        </pc:graphicFrameChg>
      </pc:sldChg>
      <pc:sldChg chg="modSp">
        <pc:chgData name="Remi Dyon" userId="65c0f062-4db9-4dde-9d0f-4aac0d54c13f" providerId="ADAL" clId="{B2EE9A42-9CE5-42D4-A3C1-2195F05F92DE}" dt="2024-10-30T20:14:52.675" v="221"/>
        <pc:sldMkLst>
          <pc:docMk/>
          <pc:sldMk cId="2411527252" sldId="2147478654"/>
        </pc:sldMkLst>
        <pc:spChg chg="mod">
          <ac:chgData name="Remi Dyon" userId="65c0f062-4db9-4dde-9d0f-4aac0d54c13f" providerId="ADAL" clId="{B2EE9A42-9CE5-42D4-A3C1-2195F05F92DE}" dt="2024-10-30T20:14:52.675" v="221"/>
          <ac:spMkLst>
            <pc:docMk/>
            <pc:sldMk cId="2411527252" sldId="2147478654"/>
            <ac:spMk id="3" creationId="{77FB708B-1EC6-0043-1545-8A46233783FD}"/>
          </ac:spMkLst>
        </pc:spChg>
        <pc:spChg chg="mod">
          <ac:chgData name="Remi Dyon" userId="65c0f062-4db9-4dde-9d0f-4aac0d54c13f" providerId="ADAL" clId="{B2EE9A42-9CE5-42D4-A3C1-2195F05F92DE}" dt="2024-10-30T20:14:40.393" v="220"/>
          <ac:spMkLst>
            <pc:docMk/>
            <pc:sldMk cId="2411527252" sldId="2147478654"/>
            <ac:spMk id="7" creationId="{CDFA3B16-0CF6-4342-00CD-A2121780A14D}"/>
          </ac:spMkLst>
        </pc:spChg>
      </pc:sldChg>
      <pc:sldChg chg="modSp mod">
        <pc:chgData name="Remi Dyon" userId="65c0f062-4db9-4dde-9d0f-4aac0d54c13f" providerId="ADAL" clId="{B2EE9A42-9CE5-42D4-A3C1-2195F05F92DE}" dt="2024-10-30T20:15:28.435" v="226" actId="313"/>
        <pc:sldMkLst>
          <pc:docMk/>
          <pc:sldMk cId="4244811492" sldId="2147478655"/>
        </pc:sldMkLst>
        <pc:spChg chg="mod">
          <ac:chgData name="Remi Dyon" userId="65c0f062-4db9-4dde-9d0f-4aac0d54c13f" providerId="ADAL" clId="{B2EE9A42-9CE5-42D4-A3C1-2195F05F92DE}" dt="2024-10-30T20:15:27.194" v="225" actId="313"/>
          <ac:spMkLst>
            <pc:docMk/>
            <pc:sldMk cId="4244811492" sldId="2147478655"/>
            <ac:spMk id="3" creationId="{77FB708B-1EC6-0043-1545-8A46233783FD}"/>
          </ac:spMkLst>
        </pc:spChg>
        <pc:spChg chg="mod">
          <ac:chgData name="Remi Dyon" userId="65c0f062-4db9-4dde-9d0f-4aac0d54c13f" providerId="ADAL" clId="{B2EE9A42-9CE5-42D4-A3C1-2195F05F92DE}" dt="2024-10-30T20:15:28.435" v="226" actId="313"/>
          <ac:spMkLst>
            <pc:docMk/>
            <pc:sldMk cId="4244811492" sldId="2147478655"/>
            <ac:spMk id="7" creationId="{CDFA3B16-0CF6-4342-00CD-A2121780A14D}"/>
          </ac:spMkLst>
        </pc:spChg>
      </pc:sldChg>
      <pc:sldChg chg="modSp mod">
        <pc:chgData name="Remi Dyon" userId="65c0f062-4db9-4dde-9d0f-4aac0d54c13f" providerId="ADAL" clId="{B2EE9A42-9CE5-42D4-A3C1-2195F05F92DE}" dt="2024-10-30T20:11:08.759" v="196" actId="313"/>
        <pc:sldMkLst>
          <pc:docMk/>
          <pc:sldMk cId="3600318766" sldId="2147478660"/>
        </pc:sldMkLst>
        <pc:spChg chg="mod">
          <ac:chgData name="Remi Dyon" userId="65c0f062-4db9-4dde-9d0f-4aac0d54c13f" providerId="ADAL" clId="{B2EE9A42-9CE5-42D4-A3C1-2195F05F92DE}" dt="2024-10-30T20:11:03.810" v="195" actId="313"/>
          <ac:spMkLst>
            <pc:docMk/>
            <pc:sldMk cId="3600318766" sldId="2147478660"/>
            <ac:spMk id="8" creationId="{DCFA4BF5-17A5-DE1F-DCBC-86A1FBD75912}"/>
          </ac:spMkLst>
        </pc:spChg>
        <pc:spChg chg="mod">
          <ac:chgData name="Remi Dyon" userId="65c0f062-4db9-4dde-9d0f-4aac0d54c13f" providerId="ADAL" clId="{B2EE9A42-9CE5-42D4-A3C1-2195F05F92DE}" dt="2024-10-30T20:11:08.759" v="196" actId="313"/>
          <ac:spMkLst>
            <pc:docMk/>
            <pc:sldMk cId="3600318766" sldId="2147478660"/>
            <ac:spMk id="81" creationId="{C8182A00-2FE5-E97E-B8FC-69BA44E92F17}"/>
          </ac:spMkLst>
        </pc:spChg>
      </pc:sldChg>
      <pc:sldChg chg="modSp">
        <pc:chgData name="Remi Dyon" userId="65c0f062-4db9-4dde-9d0f-4aac0d54c13f" providerId="ADAL" clId="{B2EE9A42-9CE5-42D4-A3C1-2195F05F92DE}" dt="2024-10-30T20:14:52.675" v="221"/>
        <pc:sldMkLst>
          <pc:docMk/>
          <pc:sldMk cId="140285584" sldId="2147478661"/>
        </pc:sldMkLst>
        <pc:spChg chg="mod">
          <ac:chgData name="Remi Dyon" userId="65c0f062-4db9-4dde-9d0f-4aac0d54c13f" providerId="ADAL" clId="{B2EE9A42-9CE5-42D4-A3C1-2195F05F92DE}" dt="2024-10-30T20:14:52.675" v="221"/>
          <ac:spMkLst>
            <pc:docMk/>
            <pc:sldMk cId="140285584" sldId="2147478661"/>
            <ac:spMk id="7" creationId="{CDFA3B16-0CF6-4342-00CD-A2121780A14D}"/>
          </ac:spMkLst>
        </pc:spChg>
      </pc:sldChg>
      <pc:sldChg chg="modSp">
        <pc:chgData name="Remi Dyon" userId="65c0f062-4db9-4dde-9d0f-4aac0d54c13f" providerId="ADAL" clId="{B2EE9A42-9CE5-42D4-A3C1-2195F05F92DE}" dt="2024-10-30T20:14:52.675" v="221"/>
        <pc:sldMkLst>
          <pc:docMk/>
          <pc:sldMk cId="1090506258" sldId="2147478662"/>
        </pc:sldMkLst>
        <pc:spChg chg="mod">
          <ac:chgData name="Remi Dyon" userId="65c0f062-4db9-4dde-9d0f-4aac0d54c13f" providerId="ADAL" clId="{B2EE9A42-9CE5-42D4-A3C1-2195F05F92DE}" dt="2024-10-30T20:14:52.675" v="221"/>
          <ac:spMkLst>
            <pc:docMk/>
            <pc:sldMk cId="1090506258" sldId="2147478662"/>
            <ac:spMk id="6" creationId="{82195C04-4AA8-CF93-EB8F-3F78A2FC3E18}"/>
          </ac:spMkLst>
        </pc:spChg>
        <pc:graphicFrameChg chg="mod">
          <ac:chgData name="Remi Dyon" userId="65c0f062-4db9-4dde-9d0f-4aac0d54c13f" providerId="ADAL" clId="{B2EE9A42-9CE5-42D4-A3C1-2195F05F92DE}" dt="2024-10-30T20:14:32.244" v="219"/>
          <ac:graphicFrameMkLst>
            <pc:docMk/>
            <pc:sldMk cId="1090506258" sldId="2147478662"/>
            <ac:graphicFrameMk id="4" creationId="{882C9BB9-AC4D-4894-D1FB-709C728B32AC}"/>
          </ac:graphicFrameMkLst>
        </pc:graphicFrameChg>
      </pc:sldChg>
      <pc:sldChg chg="modSp">
        <pc:chgData name="Remi Dyon" userId="65c0f062-4db9-4dde-9d0f-4aac0d54c13f" providerId="ADAL" clId="{B2EE9A42-9CE5-42D4-A3C1-2195F05F92DE}" dt="2024-10-30T20:14:52.675" v="221"/>
        <pc:sldMkLst>
          <pc:docMk/>
          <pc:sldMk cId="340826985" sldId="2147478663"/>
        </pc:sldMkLst>
        <pc:spChg chg="mod">
          <ac:chgData name="Remi Dyon" userId="65c0f062-4db9-4dde-9d0f-4aac0d54c13f" providerId="ADAL" clId="{B2EE9A42-9CE5-42D4-A3C1-2195F05F92DE}" dt="2024-10-30T20:14:52.675" v="221"/>
          <ac:spMkLst>
            <pc:docMk/>
            <pc:sldMk cId="340826985" sldId="2147478663"/>
            <ac:spMk id="8" creationId="{B0F2B32F-BE63-08F9-59AD-4D818095EAFE}"/>
          </ac:spMkLst>
        </pc:spChg>
        <pc:graphicFrameChg chg="mod">
          <ac:chgData name="Remi Dyon" userId="65c0f062-4db9-4dde-9d0f-4aac0d54c13f" providerId="ADAL" clId="{B2EE9A42-9CE5-42D4-A3C1-2195F05F92DE}" dt="2024-10-30T20:14:32.244" v="219"/>
          <ac:graphicFrameMkLst>
            <pc:docMk/>
            <pc:sldMk cId="340826985" sldId="2147478663"/>
            <ac:graphicFrameMk id="4" creationId="{882C9BB9-AC4D-4894-D1FB-709C728B32AC}"/>
          </ac:graphicFrameMkLst>
        </pc:graphicFrameChg>
      </pc:sldChg>
      <pc:sldChg chg="modSp mod">
        <pc:chgData name="Remi Dyon" userId="65c0f062-4db9-4dde-9d0f-4aac0d54c13f" providerId="ADAL" clId="{B2EE9A42-9CE5-42D4-A3C1-2195F05F92DE}" dt="2024-10-30T20:15:59.661" v="245" actId="313"/>
        <pc:sldMkLst>
          <pc:docMk/>
          <pc:sldMk cId="4013334298" sldId="2147478664"/>
        </pc:sldMkLst>
        <pc:spChg chg="mod">
          <ac:chgData name="Remi Dyon" userId="65c0f062-4db9-4dde-9d0f-4aac0d54c13f" providerId="ADAL" clId="{B2EE9A42-9CE5-42D4-A3C1-2195F05F92DE}" dt="2024-10-30T20:14:32.244" v="219"/>
          <ac:spMkLst>
            <pc:docMk/>
            <pc:sldMk cId="4013334298" sldId="2147478664"/>
            <ac:spMk id="3" creationId="{77FB708B-1EC6-0043-1545-8A46233783FD}"/>
          </ac:spMkLst>
        </pc:spChg>
        <pc:spChg chg="mod">
          <ac:chgData name="Remi Dyon" userId="65c0f062-4db9-4dde-9d0f-4aac0d54c13f" providerId="ADAL" clId="{B2EE9A42-9CE5-42D4-A3C1-2195F05F92DE}" dt="2024-10-30T20:15:59.661" v="245" actId="313"/>
          <ac:spMkLst>
            <pc:docMk/>
            <pc:sldMk cId="4013334298" sldId="2147478664"/>
            <ac:spMk id="6" creationId="{82195C04-4AA8-CF93-EB8F-3F78A2FC3E18}"/>
          </ac:spMkLst>
        </pc:spChg>
        <pc:spChg chg="mod">
          <ac:chgData name="Remi Dyon" userId="65c0f062-4db9-4dde-9d0f-4aac0d54c13f" providerId="ADAL" clId="{B2EE9A42-9CE5-42D4-A3C1-2195F05F92DE}" dt="2024-10-30T20:14:40.393" v="220"/>
          <ac:spMkLst>
            <pc:docMk/>
            <pc:sldMk cId="4013334298" sldId="2147478664"/>
            <ac:spMk id="7" creationId="{CDFA3B16-0CF6-4342-00CD-A2121780A14D}"/>
          </ac:spMkLst>
        </pc:spChg>
      </pc:sldChg>
      <pc:sldChg chg="modSp mod">
        <pc:chgData name="Remi Dyon" userId="65c0f062-4db9-4dde-9d0f-4aac0d54c13f" providerId="ADAL" clId="{B2EE9A42-9CE5-42D4-A3C1-2195F05F92DE}" dt="2024-10-30T20:16:01.928" v="247" actId="313"/>
        <pc:sldMkLst>
          <pc:docMk/>
          <pc:sldMk cId="2642703768" sldId="2147478665"/>
        </pc:sldMkLst>
        <pc:spChg chg="mod">
          <ac:chgData name="Remi Dyon" userId="65c0f062-4db9-4dde-9d0f-4aac0d54c13f" providerId="ADAL" clId="{B2EE9A42-9CE5-42D4-A3C1-2195F05F92DE}" dt="2024-10-30T20:14:32.244" v="219"/>
          <ac:spMkLst>
            <pc:docMk/>
            <pc:sldMk cId="2642703768" sldId="2147478665"/>
            <ac:spMk id="3" creationId="{77FB708B-1EC6-0043-1545-8A46233783FD}"/>
          </ac:spMkLst>
        </pc:spChg>
        <pc:spChg chg="mod">
          <ac:chgData name="Remi Dyon" userId="65c0f062-4db9-4dde-9d0f-4aac0d54c13f" providerId="ADAL" clId="{B2EE9A42-9CE5-42D4-A3C1-2195F05F92DE}" dt="2024-10-30T20:16:01.928" v="247" actId="313"/>
          <ac:spMkLst>
            <pc:docMk/>
            <pc:sldMk cId="2642703768" sldId="2147478665"/>
            <ac:spMk id="6" creationId="{82195C04-4AA8-CF93-EB8F-3F78A2FC3E18}"/>
          </ac:spMkLst>
        </pc:spChg>
        <pc:spChg chg="mod">
          <ac:chgData name="Remi Dyon" userId="65c0f062-4db9-4dde-9d0f-4aac0d54c13f" providerId="ADAL" clId="{B2EE9A42-9CE5-42D4-A3C1-2195F05F92DE}" dt="2024-10-30T20:16:00.996" v="246" actId="313"/>
          <ac:spMkLst>
            <pc:docMk/>
            <pc:sldMk cId="2642703768" sldId="2147478665"/>
            <ac:spMk id="7" creationId="{CDFA3B16-0CF6-4342-00CD-A2121780A14D}"/>
          </ac:spMkLst>
        </pc:spChg>
        <pc:graphicFrameChg chg="mod">
          <ac:chgData name="Remi Dyon" userId="65c0f062-4db9-4dde-9d0f-4aac0d54c13f" providerId="ADAL" clId="{B2EE9A42-9CE5-42D4-A3C1-2195F05F92DE}" dt="2024-10-30T20:14:32.244" v="219"/>
          <ac:graphicFrameMkLst>
            <pc:docMk/>
            <pc:sldMk cId="2642703768" sldId="2147478665"/>
            <ac:graphicFrameMk id="4" creationId="{882C9BB9-AC4D-4894-D1FB-709C728B32AC}"/>
          </ac:graphicFrameMkLst>
        </pc:graphicFrameChg>
      </pc:sldChg>
      <pc:sldChg chg="modSp mod">
        <pc:chgData name="Remi Dyon" userId="65c0f062-4db9-4dde-9d0f-4aac0d54c13f" providerId="ADAL" clId="{B2EE9A42-9CE5-42D4-A3C1-2195F05F92DE}" dt="2024-10-30T20:14:20.016" v="217" actId="313"/>
        <pc:sldMkLst>
          <pc:docMk/>
          <pc:sldMk cId="1624925697" sldId="2147478669"/>
        </pc:sldMkLst>
        <pc:graphicFrameChg chg="modGraphic">
          <ac:chgData name="Remi Dyon" userId="65c0f062-4db9-4dde-9d0f-4aac0d54c13f" providerId="ADAL" clId="{B2EE9A42-9CE5-42D4-A3C1-2195F05F92DE}" dt="2024-10-30T20:14:20.016" v="217" actId="313"/>
          <ac:graphicFrameMkLst>
            <pc:docMk/>
            <pc:sldMk cId="1624925697" sldId="2147478669"/>
            <ac:graphicFrameMk id="4" creationId="{882C9BB9-AC4D-4894-D1FB-709C728B32AC}"/>
          </ac:graphicFrameMkLst>
        </pc:graphicFrameChg>
      </pc:sldChg>
      <pc:sldChg chg="modSp mod">
        <pc:chgData name="Remi Dyon" userId="65c0f062-4db9-4dde-9d0f-4aac0d54c13f" providerId="ADAL" clId="{B2EE9A42-9CE5-42D4-A3C1-2195F05F92DE}" dt="2024-10-30T20:15:49.426" v="241" actId="313"/>
        <pc:sldMkLst>
          <pc:docMk/>
          <pc:sldMk cId="1714818578" sldId="2147478670"/>
        </pc:sldMkLst>
        <pc:spChg chg="mod">
          <ac:chgData name="Remi Dyon" userId="65c0f062-4db9-4dde-9d0f-4aac0d54c13f" providerId="ADAL" clId="{B2EE9A42-9CE5-42D4-A3C1-2195F05F92DE}" dt="2024-10-30T20:15:49.426" v="241" actId="313"/>
          <ac:spMkLst>
            <pc:docMk/>
            <pc:sldMk cId="1714818578" sldId="2147478670"/>
            <ac:spMk id="8" creationId="{08FDBACD-DEC4-D271-E0C7-C9D88CFDDC75}"/>
          </ac:spMkLst>
        </pc:spChg>
        <pc:spChg chg="mod">
          <ac:chgData name="Remi Dyon" userId="65c0f062-4db9-4dde-9d0f-4aac0d54c13f" providerId="ADAL" clId="{B2EE9A42-9CE5-42D4-A3C1-2195F05F92DE}" dt="2024-10-30T20:14:52.675" v="221"/>
          <ac:spMkLst>
            <pc:docMk/>
            <pc:sldMk cId="1714818578" sldId="2147478670"/>
            <ac:spMk id="1071" creationId="{A2F949C3-E263-6FE4-48A9-B019EE1FE0BD}"/>
          </ac:spMkLst>
        </pc:spChg>
      </pc:sldChg>
      <pc:sldChg chg="modSp mod">
        <pc:chgData name="Remi Dyon" userId="65c0f062-4db9-4dde-9d0f-4aac0d54c13f" providerId="ADAL" clId="{B2EE9A42-9CE5-42D4-A3C1-2195F05F92DE}" dt="2024-10-30T20:15:45.416" v="239" actId="313"/>
        <pc:sldMkLst>
          <pc:docMk/>
          <pc:sldMk cId="4249828689" sldId="2147478671"/>
        </pc:sldMkLst>
        <pc:spChg chg="mod">
          <ac:chgData name="Remi Dyon" userId="65c0f062-4db9-4dde-9d0f-4aac0d54c13f" providerId="ADAL" clId="{B2EE9A42-9CE5-42D4-A3C1-2195F05F92DE}" dt="2024-10-30T20:15:45.416" v="239" actId="313"/>
          <ac:spMkLst>
            <pc:docMk/>
            <pc:sldMk cId="4249828689" sldId="2147478671"/>
            <ac:spMk id="10" creationId="{ADFC6DBE-5508-A7C2-85EE-BC90405E2B94}"/>
          </ac:spMkLst>
        </pc:spChg>
      </pc:sldChg>
      <pc:sldChg chg="modSp">
        <pc:chgData name="Remi Dyon" userId="65c0f062-4db9-4dde-9d0f-4aac0d54c13f" providerId="ADAL" clId="{B2EE9A42-9CE5-42D4-A3C1-2195F05F92DE}" dt="2024-10-30T20:14:52.675" v="221"/>
        <pc:sldMkLst>
          <pc:docMk/>
          <pc:sldMk cId="959746841" sldId="2147478675"/>
        </pc:sldMkLst>
        <pc:spChg chg="mod">
          <ac:chgData name="Remi Dyon" userId="65c0f062-4db9-4dde-9d0f-4aac0d54c13f" providerId="ADAL" clId="{B2EE9A42-9CE5-42D4-A3C1-2195F05F92DE}" dt="2024-10-30T20:14:52.675" v="221"/>
          <ac:spMkLst>
            <pc:docMk/>
            <pc:sldMk cId="959746841" sldId="2147478675"/>
            <ac:spMk id="6" creationId="{C3967760-9D0B-25B6-8FB9-C7F3536D29F9}"/>
          </ac:spMkLst>
        </pc:spChg>
      </pc:sldChg>
      <pc:sldChg chg="modSp mod">
        <pc:chgData name="Remi Dyon" userId="65c0f062-4db9-4dde-9d0f-4aac0d54c13f" providerId="ADAL" clId="{B2EE9A42-9CE5-42D4-A3C1-2195F05F92DE}" dt="2024-10-30T20:15:52.805" v="242" actId="313"/>
        <pc:sldMkLst>
          <pc:docMk/>
          <pc:sldMk cId="711135239" sldId="2147478676"/>
        </pc:sldMkLst>
        <pc:spChg chg="mod">
          <ac:chgData name="Remi Dyon" userId="65c0f062-4db9-4dde-9d0f-4aac0d54c13f" providerId="ADAL" clId="{B2EE9A42-9CE5-42D4-A3C1-2195F05F92DE}" dt="2024-10-30T20:15:52.805" v="242" actId="313"/>
          <ac:spMkLst>
            <pc:docMk/>
            <pc:sldMk cId="711135239" sldId="2147478676"/>
            <ac:spMk id="7" creationId="{CDFA3B16-0CF6-4342-00CD-A2121780A14D}"/>
          </ac:spMkLst>
        </pc:spChg>
      </pc:sldChg>
      <pc:sldChg chg="modSp mod">
        <pc:chgData name="Remi Dyon" userId="65c0f062-4db9-4dde-9d0f-4aac0d54c13f" providerId="ADAL" clId="{B2EE9A42-9CE5-42D4-A3C1-2195F05F92DE}" dt="2024-10-30T20:29:00.523" v="358" actId="6549"/>
        <pc:sldMkLst>
          <pc:docMk/>
          <pc:sldMk cId="3472663684" sldId="2147478677"/>
        </pc:sldMkLst>
        <pc:graphicFrameChg chg="modGraphic">
          <ac:chgData name="Remi Dyon" userId="65c0f062-4db9-4dde-9d0f-4aac0d54c13f" providerId="ADAL" clId="{B2EE9A42-9CE5-42D4-A3C1-2195F05F92DE}" dt="2024-10-30T20:29:00.523" v="358" actId="6549"/>
          <ac:graphicFrameMkLst>
            <pc:docMk/>
            <pc:sldMk cId="3472663684" sldId="2147478677"/>
            <ac:graphicFrameMk id="10" creationId="{2EB8D649-E24F-A2F0-C15B-C0C16FB34FA7}"/>
          </ac:graphicFrameMkLst>
        </pc:graphicFrameChg>
      </pc:sldChg>
      <pc:sldChg chg="modSp">
        <pc:chgData name="Remi Dyon" userId="65c0f062-4db9-4dde-9d0f-4aac0d54c13f" providerId="ADAL" clId="{B2EE9A42-9CE5-42D4-A3C1-2195F05F92DE}" dt="2024-10-30T20:14:32.244" v="219"/>
        <pc:sldMkLst>
          <pc:docMk/>
          <pc:sldMk cId="2793387574" sldId="2147478679"/>
        </pc:sldMkLst>
        <pc:spChg chg="mod">
          <ac:chgData name="Remi Dyon" userId="65c0f062-4db9-4dde-9d0f-4aac0d54c13f" providerId="ADAL" clId="{B2EE9A42-9CE5-42D4-A3C1-2195F05F92DE}" dt="2024-10-30T20:14:32.244" v="219"/>
          <ac:spMkLst>
            <pc:docMk/>
            <pc:sldMk cId="2793387574" sldId="2147478679"/>
            <ac:spMk id="7" creationId="{CDFA3B16-0CF6-4342-00CD-A2121780A14D}"/>
          </ac:spMkLst>
        </pc:spChg>
        <pc:graphicFrameChg chg="mod">
          <ac:chgData name="Remi Dyon" userId="65c0f062-4db9-4dde-9d0f-4aac0d54c13f" providerId="ADAL" clId="{B2EE9A42-9CE5-42D4-A3C1-2195F05F92DE}" dt="2024-10-30T20:14:32.244" v="219"/>
          <ac:graphicFrameMkLst>
            <pc:docMk/>
            <pc:sldMk cId="2793387574" sldId="2147478679"/>
            <ac:graphicFrameMk id="4" creationId="{882C9BB9-AC4D-4894-D1FB-709C728B32AC}"/>
          </ac:graphicFrameMkLst>
        </pc:graphicFrameChg>
      </pc:sldChg>
      <pc:sldChg chg="modSp mod">
        <pc:chgData name="Remi Dyon" userId="65c0f062-4db9-4dde-9d0f-4aac0d54c13f" providerId="ADAL" clId="{B2EE9A42-9CE5-42D4-A3C1-2195F05F92DE}" dt="2024-10-30T20:16:04.826" v="249" actId="313"/>
        <pc:sldMkLst>
          <pc:docMk/>
          <pc:sldMk cId="3408582976" sldId="2147478680"/>
        </pc:sldMkLst>
        <pc:spChg chg="mod">
          <ac:chgData name="Remi Dyon" userId="65c0f062-4db9-4dde-9d0f-4aac0d54c13f" providerId="ADAL" clId="{B2EE9A42-9CE5-42D4-A3C1-2195F05F92DE}" dt="2024-10-30T20:16:03.408" v="248" actId="313"/>
          <ac:spMkLst>
            <pc:docMk/>
            <pc:sldMk cId="3408582976" sldId="2147478680"/>
            <ac:spMk id="3" creationId="{77FB708B-1EC6-0043-1545-8A46233783FD}"/>
          </ac:spMkLst>
        </pc:spChg>
        <pc:spChg chg="mod">
          <ac:chgData name="Remi Dyon" userId="65c0f062-4db9-4dde-9d0f-4aac0d54c13f" providerId="ADAL" clId="{B2EE9A42-9CE5-42D4-A3C1-2195F05F92DE}" dt="2024-10-30T20:16:04.826" v="249" actId="313"/>
          <ac:spMkLst>
            <pc:docMk/>
            <pc:sldMk cId="3408582976" sldId="2147478680"/>
            <ac:spMk id="7" creationId="{CDFA3B16-0CF6-4342-00CD-A2121780A14D}"/>
          </ac:spMkLst>
        </pc:spChg>
      </pc:sldChg>
      <pc:sldChg chg="modSp">
        <pc:chgData name="Remi Dyon" userId="65c0f062-4db9-4dde-9d0f-4aac0d54c13f" providerId="ADAL" clId="{B2EE9A42-9CE5-42D4-A3C1-2195F05F92DE}" dt="2024-10-30T20:14:52.675" v="221"/>
        <pc:sldMkLst>
          <pc:docMk/>
          <pc:sldMk cId="794751958" sldId="2147478681"/>
        </pc:sldMkLst>
        <pc:spChg chg="mod">
          <ac:chgData name="Remi Dyon" userId="65c0f062-4db9-4dde-9d0f-4aac0d54c13f" providerId="ADAL" clId="{B2EE9A42-9CE5-42D4-A3C1-2195F05F92DE}" dt="2024-10-30T20:14:52.675" v="221"/>
          <ac:spMkLst>
            <pc:docMk/>
            <pc:sldMk cId="794751958" sldId="2147478681"/>
            <ac:spMk id="7" creationId="{CDFA3B16-0CF6-4342-00CD-A2121780A14D}"/>
          </ac:spMkLst>
        </pc:spChg>
      </pc:sldChg>
      <pc:sldChg chg="modSp mod">
        <pc:chgData name="Remi Dyon" userId="65c0f062-4db9-4dde-9d0f-4aac0d54c13f" providerId="ADAL" clId="{B2EE9A42-9CE5-42D4-A3C1-2195F05F92DE}" dt="2024-10-30T20:16:06.786" v="250" actId="313"/>
        <pc:sldMkLst>
          <pc:docMk/>
          <pc:sldMk cId="2325381635" sldId="2147478682"/>
        </pc:sldMkLst>
        <pc:spChg chg="mod">
          <ac:chgData name="Remi Dyon" userId="65c0f062-4db9-4dde-9d0f-4aac0d54c13f" providerId="ADAL" clId="{B2EE9A42-9CE5-42D4-A3C1-2195F05F92DE}" dt="2024-10-30T20:14:32.244" v="219"/>
          <ac:spMkLst>
            <pc:docMk/>
            <pc:sldMk cId="2325381635" sldId="2147478682"/>
            <ac:spMk id="3" creationId="{77FB708B-1EC6-0043-1545-8A46233783FD}"/>
          </ac:spMkLst>
        </pc:spChg>
        <pc:spChg chg="mod">
          <ac:chgData name="Remi Dyon" userId="65c0f062-4db9-4dde-9d0f-4aac0d54c13f" providerId="ADAL" clId="{B2EE9A42-9CE5-42D4-A3C1-2195F05F92DE}" dt="2024-10-30T20:14:40.393" v="220"/>
          <ac:spMkLst>
            <pc:docMk/>
            <pc:sldMk cId="2325381635" sldId="2147478682"/>
            <ac:spMk id="7" creationId="{CDFA3B16-0CF6-4342-00CD-A2121780A14D}"/>
          </ac:spMkLst>
        </pc:spChg>
        <pc:graphicFrameChg chg="mod modGraphic">
          <ac:chgData name="Remi Dyon" userId="65c0f062-4db9-4dde-9d0f-4aac0d54c13f" providerId="ADAL" clId="{B2EE9A42-9CE5-42D4-A3C1-2195F05F92DE}" dt="2024-10-30T20:16:06.786" v="250" actId="313"/>
          <ac:graphicFrameMkLst>
            <pc:docMk/>
            <pc:sldMk cId="2325381635" sldId="2147478682"/>
            <ac:graphicFrameMk id="4" creationId="{882C9BB9-AC4D-4894-D1FB-709C728B32AC}"/>
          </ac:graphicFrameMkLst>
        </pc:graphicFrameChg>
      </pc:sldChg>
      <pc:sldChg chg="modSp">
        <pc:chgData name="Remi Dyon" userId="65c0f062-4db9-4dde-9d0f-4aac0d54c13f" providerId="ADAL" clId="{B2EE9A42-9CE5-42D4-A3C1-2195F05F92DE}" dt="2024-10-30T20:14:52.675" v="221"/>
        <pc:sldMkLst>
          <pc:docMk/>
          <pc:sldMk cId="2155667242" sldId="2147478683"/>
        </pc:sldMkLst>
        <pc:spChg chg="mod">
          <ac:chgData name="Remi Dyon" userId="65c0f062-4db9-4dde-9d0f-4aac0d54c13f" providerId="ADAL" clId="{B2EE9A42-9CE5-42D4-A3C1-2195F05F92DE}" dt="2024-10-30T20:14:52.675" v="221"/>
          <ac:spMkLst>
            <pc:docMk/>
            <pc:sldMk cId="2155667242" sldId="2147478683"/>
            <ac:spMk id="7" creationId="{CDFA3B16-0CF6-4342-00CD-A2121780A14D}"/>
          </ac:spMkLst>
        </pc:spChg>
      </pc:sldChg>
      <pc:sldChg chg="modSp mod">
        <pc:chgData name="Remi Dyon" userId="65c0f062-4db9-4dde-9d0f-4aac0d54c13f" providerId="ADAL" clId="{B2EE9A42-9CE5-42D4-A3C1-2195F05F92DE}" dt="2024-10-30T20:09:05.269" v="177" actId="313"/>
        <pc:sldMkLst>
          <pc:docMk/>
          <pc:sldMk cId="2975100092" sldId="2147478687"/>
        </pc:sldMkLst>
        <pc:spChg chg="mod">
          <ac:chgData name="Remi Dyon" userId="65c0f062-4db9-4dde-9d0f-4aac0d54c13f" providerId="ADAL" clId="{B2EE9A42-9CE5-42D4-A3C1-2195F05F92DE}" dt="2024-10-30T20:03:41.893" v="124" actId="20577"/>
          <ac:spMkLst>
            <pc:docMk/>
            <pc:sldMk cId="2975100092" sldId="2147478687"/>
            <ac:spMk id="3" creationId="{77FB708B-1EC6-0043-1545-8A46233783FD}"/>
          </ac:spMkLst>
        </pc:spChg>
        <pc:spChg chg="mod">
          <ac:chgData name="Remi Dyon" userId="65c0f062-4db9-4dde-9d0f-4aac0d54c13f" providerId="ADAL" clId="{B2EE9A42-9CE5-42D4-A3C1-2195F05F92DE}" dt="2024-10-30T20:09:05.269" v="177" actId="313"/>
          <ac:spMkLst>
            <pc:docMk/>
            <pc:sldMk cId="2975100092" sldId="2147478687"/>
            <ac:spMk id="5" creationId="{EBF7ED77-A742-FBCE-BD52-DC34A33041EE}"/>
          </ac:spMkLst>
        </pc:spChg>
      </pc:sldChg>
      <pc:sldChg chg="modNotesTx">
        <pc:chgData name="Remi Dyon" userId="65c0f062-4db9-4dde-9d0f-4aac0d54c13f" providerId="ADAL" clId="{B2EE9A42-9CE5-42D4-A3C1-2195F05F92DE}" dt="2024-10-30T20:16:19.674" v="253" actId="313"/>
        <pc:sldMkLst>
          <pc:docMk/>
          <pc:sldMk cId="856275178" sldId="2147478688"/>
        </pc:sldMkLst>
      </pc:sldChg>
      <pc:sldChg chg="modSp mod">
        <pc:chgData name="Remi Dyon" userId="65c0f062-4db9-4dde-9d0f-4aac0d54c13f" providerId="ADAL" clId="{B2EE9A42-9CE5-42D4-A3C1-2195F05F92DE}" dt="2024-10-30T20:17:52.584" v="278" actId="313"/>
        <pc:sldMkLst>
          <pc:docMk/>
          <pc:sldMk cId="2797830831" sldId="2147478689"/>
        </pc:sldMkLst>
        <pc:spChg chg="mod">
          <ac:chgData name="Remi Dyon" userId="65c0f062-4db9-4dde-9d0f-4aac0d54c13f" providerId="ADAL" clId="{B2EE9A42-9CE5-42D4-A3C1-2195F05F92DE}" dt="2024-10-30T20:17:52.584" v="278" actId="313"/>
          <ac:spMkLst>
            <pc:docMk/>
            <pc:sldMk cId="2797830831" sldId="2147478689"/>
            <ac:spMk id="7" creationId="{CDFA3B16-0CF6-4342-00CD-A2121780A14D}"/>
          </ac:spMkLst>
        </pc:spChg>
      </pc:sldChg>
      <pc:sldChg chg="modSp mod modNotesTx">
        <pc:chgData name="Remi Dyon" userId="65c0f062-4db9-4dde-9d0f-4aac0d54c13f" providerId="ADAL" clId="{B2EE9A42-9CE5-42D4-A3C1-2195F05F92DE}" dt="2024-10-30T20:16:53.663" v="259" actId="313"/>
        <pc:sldMkLst>
          <pc:docMk/>
          <pc:sldMk cId="1568062889" sldId="2147478692"/>
        </pc:sldMkLst>
        <pc:spChg chg="mod">
          <ac:chgData name="Remi Dyon" userId="65c0f062-4db9-4dde-9d0f-4aac0d54c13f" providerId="ADAL" clId="{B2EE9A42-9CE5-42D4-A3C1-2195F05F92DE}" dt="2024-10-30T20:02:27.045" v="94" actId="20577"/>
          <ac:spMkLst>
            <pc:docMk/>
            <pc:sldMk cId="1568062889" sldId="2147478692"/>
            <ac:spMk id="4" creationId="{7CE4786D-C856-4ED1-AD42-4D6D5704E74E}"/>
          </ac:spMkLst>
        </pc:spChg>
        <pc:spChg chg="mod">
          <ac:chgData name="Remi Dyon" userId="65c0f062-4db9-4dde-9d0f-4aac0d54c13f" providerId="ADAL" clId="{B2EE9A42-9CE5-42D4-A3C1-2195F05F92DE}" dt="2024-10-30T20:01:53.883" v="65" actId="20577"/>
          <ac:spMkLst>
            <pc:docMk/>
            <pc:sldMk cId="1568062889" sldId="2147478692"/>
            <ac:spMk id="6" creationId="{79A93AA3-8765-4AB0-34D1-FE8C91FFE50F}"/>
          </ac:spMkLst>
        </pc:spChg>
        <pc:spChg chg="mod">
          <ac:chgData name="Remi Dyon" userId="65c0f062-4db9-4dde-9d0f-4aac0d54c13f" providerId="ADAL" clId="{B2EE9A42-9CE5-42D4-A3C1-2195F05F92DE}" dt="2024-10-30T20:02:05.723" v="74" actId="20577"/>
          <ac:spMkLst>
            <pc:docMk/>
            <pc:sldMk cId="1568062889" sldId="2147478692"/>
            <ac:spMk id="7" creationId="{65493B6B-3844-60CE-A3C3-4D8D23519862}"/>
          </ac:spMkLst>
        </pc:spChg>
      </pc:sldChg>
      <pc:sldChg chg="modSp mod">
        <pc:chgData name="Remi Dyon" userId="65c0f062-4db9-4dde-9d0f-4aac0d54c13f" providerId="ADAL" clId="{B2EE9A42-9CE5-42D4-A3C1-2195F05F92DE}" dt="2024-10-30T20:10:21.484" v="193" actId="20577"/>
        <pc:sldMkLst>
          <pc:docMk/>
          <pc:sldMk cId="2295580217" sldId="2147478693"/>
        </pc:sldMkLst>
        <pc:spChg chg="mod">
          <ac:chgData name="Remi Dyon" userId="65c0f062-4db9-4dde-9d0f-4aac0d54c13f" providerId="ADAL" clId="{B2EE9A42-9CE5-42D4-A3C1-2195F05F92DE}" dt="2024-10-30T19:55:16.176" v="5" actId="20577"/>
          <ac:spMkLst>
            <pc:docMk/>
            <pc:sldMk cId="2295580217" sldId="2147478693"/>
            <ac:spMk id="12" creationId="{370AEBD6-FE34-2A27-0551-63B7BB960615}"/>
          </ac:spMkLst>
        </pc:spChg>
        <pc:spChg chg="mod">
          <ac:chgData name="Remi Dyon" userId="65c0f062-4db9-4dde-9d0f-4aac0d54c13f" providerId="ADAL" clId="{B2EE9A42-9CE5-42D4-A3C1-2195F05F92DE}" dt="2024-10-30T20:10:21.484" v="193" actId="20577"/>
          <ac:spMkLst>
            <pc:docMk/>
            <pc:sldMk cId="2295580217" sldId="2147478693"/>
            <ac:spMk id="13" creationId="{180D6D1A-8C21-C638-B56E-B4D18AA156DA}"/>
          </ac:spMkLst>
        </pc:spChg>
        <pc:spChg chg="mod">
          <ac:chgData name="Remi Dyon" userId="65c0f062-4db9-4dde-9d0f-4aac0d54c13f" providerId="ADAL" clId="{B2EE9A42-9CE5-42D4-A3C1-2195F05F92DE}" dt="2024-10-30T20:10:00.667" v="187" actId="20577"/>
          <ac:spMkLst>
            <pc:docMk/>
            <pc:sldMk cId="2295580217" sldId="2147478693"/>
            <ac:spMk id="14" creationId="{2CFE67E0-FE14-BEEC-5928-ACBEEA85DD4B}"/>
          </ac:spMkLst>
        </pc:spChg>
        <pc:spChg chg="mod">
          <ac:chgData name="Remi Dyon" userId="65c0f062-4db9-4dde-9d0f-4aac0d54c13f" providerId="ADAL" clId="{B2EE9A42-9CE5-42D4-A3C1-2195F05F92DE}" dt="2024-10-30T20:04:40.699" v="148" actId="20577"/>
          <ac:spMkLst>
            <pc:docMk/>
            <pc:sldMk cId="2295580217" sldId="2147478693"/>
            <ac:spMk id="32" creationId="{44CAD715-172C-E752-3A0A-37DCE0FB770B}"/>
          </ac:spMkLst>
        </pc:spChg>
      </pc:sldChg>
      <pc:sldChg chg="modSp mod">
        <pc:chgData name="Remi Dyon" userId="65c0f062-4db9-4dde-9d0f-4aac0d54c13f" providerId="ADAL" clId="{B2EE9A42-9CE5-42D4-A3C1-2195F05F92DE}" dt="2024-10-30T20:14:18.270" v="216" actId="313"/>
        <pc:sldMkLst>
          <pc:docMk/>
          <pc:sldMk cId="3311098250" sldId="2147478694"/>
        </pc:sldMkLst>
        <pc:spChg chg="mod">
          <ac:chgData name="Remi Dyon" userId="65c0f062-4db9-4dde-9d0f-4aac0d54c13f" providerId="ADAL" clId="{B2EE9A42-9CE5-42D4-A3C1-2195F05F92DE}" dt="2024-10-30T20:14:18.270" v="216" actId="313"/>
          <ac:spMkLst>
            <pc:docMk/>
            <pc:sldMk cId="3311098250" sldId="2147478694"/>
            <ac:spMk id="7" creationId="{CDFA3B16-0CF6-4342-00CD-A2121780A14D}"/>
          </ac:spMkLst>
        </pc:spChg>
      </pc:sldChg>
      <pc:sldChg chg="modSp mod">
        <pc:chgData name="Remi Dyon" userId="65c0f062-4db9-4dde-9d0f-4aac0d54c13f" providerId="ADAL" clId="{B2EE9A42-9CE5-42D4-A3C1-2195F05F92DE}" dt="2024-10-30T20:17:50.145" v="277" actId="313"/>
        <pc:sldMkLst>
          <pc:docMk/>
          <pc:sldMk cId="425980831" sldId="2147478696"/>
        </pc:sldMkLst>
        <pc:spChg chg="mod">
          <ac:chgData name="Remi Dyon" userId="65c0f062-4db9-4dde-9d0f-4aac0d54c13f" providerId="ADAL" clId="{B2EE9A42-9CE5-42D4-A3C1-2195F05F92DE}" dt="2024-10-30T20:14:52.675" v="221"/>
          <ac:spMkLst>
            <pc:docMk/>
            <pc:sldMk cId="425980831" sldId="2147478696"/>
            <ac:spMk id="7" creationId="{CDFA3B16-0CF6-4342-00CD-A2121780A14D}"/>
          </ac:spMkLst>
        </pc:spChg>
        <pc:spChg chg="mod">
          <ac:chgData name="Remi Dyon" userId="65c0f062-4db9-4dde-9d0f-4aac0d54c13f" providerId="ADAL" clId="{B2EE9A42-9CE5-42D4-A3C1-2195F05F92DE}" dt="2024-10-30T20:17:50.145" v="277" actId="313"/>
          <ac:spMkLst>
            <pc:docMk/>
            <pc:sldMk cId="425980831" sldId="2147478696"/>
            <ac:spMk id="8" creationId="{D92DF1F5-680D-DE8C-858F-785FE05B3C8C}"/>
          </ac:spMkLst>
        </pc:spChg>
      </pc:sldChg>
      <pc:sldChg chg="modSp mod modNotes">
        <pc:chgData name="Remi Dyon" userId="65c0f062-4db9-4dde-9d0f-4aac0d54c13f" providerId="ADAL" clId="{B2EE9A42-9CE5-42D4-A3C1-2195F05F92DE}" dt="2024-10-30T20:29:58.769" v="365" actId="20577"/>
        <pc:sldMkLst>
          <pc:docMk/>
          <pc:sldMk cId="3332018249" sldId="2147478699"/>
        </pc:sldMkLst>
        <pc:spChg chg="mod">
          <ac:chgData name="Remi Dyon" userId="65c0f062-4db9-4dde-9d0f-4aac0d54c13f" providerId="ADAL" clId="{B2EE9A42-9CE5-42D4-A3C1-2195F05F92DE}" dt="2024-10-30T20:29:58.769" v="365" actId="20577"/>
          <ac:spMkLst>
            <pc:docMk/>
            <pc:sldMk cId="3332018249" sldId="2147478699"/>
            <ac:spMk id="1025" creationId="{5B59B337-320A-00DA-EC8F-E18FA4F82082}"/>
          </ac:spMkLst>
        </pc:spChg>
        <pc:spChg chg="mod">
          <ac:chgData name="Remi Dyon" userId="65c0f062-4db9-4dde-9d0f-4aac0d54c13f" providerId="ADAL" clId="{B2EE9A42-9CE5-42D4-A3C1-2195F05F92DE}" dt="2024-10-30T20:26:21.526" v="335" actId="1035"/>
          <ac:spMkLst>
            <pc:docMk/>
            <pc:sldMk cId="3332018249" sldId="2147478699"/>
            <ac:spMk id="1029" creationId="{0FEBE3E4-D122-4EDE-98AF-C6A9A019298E}"/>
          </ac:spMkLst>
        </pc:spChg>
      </pc:sldChg>
      <pc:sldChg chg="modSp mod">
        <pc:chgData name="Remi Dyon" userId="65c0f062-4db9-4dde-9d0f-4aac0d54c13f" providerId="ADAL" clId="{B2EE9A42-9CE5-42D4-A3C1-2195F05F92DE}" dt="2024-10-30T20:15:34.400" v="230" actId="313"/>
        <pc:sldMkLst>
          <pc:docMk/>
          <pc:sldMk cId="3530680720" sldId="2147478705"/>
        </pc:sldMkLst>
        <pc:spChg chg="mod">
          <ac:chgData name="Remi Dyon" userId="65c0f062-4db9-4dde-9d0f-4aac0d54c13f" providerId="ADAL" clId="{B2EE9A42-9CE5-42D4-A3C1-2195F05F92DE}" dt="2024-10-30T20:14:40.393" v="220"/>
          <ac:spMkLst>
            <pc:docMk/>
            <pc:sldMk cId="3530680720" sldId="2147478705"/>
            <ac:spMk id="7" creationId="{7DCA120F-B710-9F49-F9DD-61E69567937D}"/>
          </ac:spMkLst>
        </pc:spChg>
        <pc:spChg chg="mod">
          <ac:chgData name="Remi Dyon" userId="65c0f062-4db9-4dde-9d0f-4aac0d54c13f" providerId="ADAL" clId="{B2EE9A42-9CE5-42D4-A3C1-2195F05F92DE}" dt="2024-10-30T20:15:34.400" v="230" actId="313"/>
          <ac:spMkLst>
            <pc:docMk/>
            <pc:sldMk cId="3530680720" sldId="2147478705"/>
            <ac:spMk id="202" creationId="{C0AD6098-E372-E640-53D3-B2714D28F00F}"/>
          </ac:spMkLst>
        </pc:spChg>
      </pc:sldChg>
      <pc:sldChg chg="modSp mod">
        <pc:chgData name="Remi Dyon" userId="65c0f062-4db9-4dde-9d0f-4aac0d54c13f" providerId="ADAL" clId="{B2EE9A42-9CE5-42D4-A3C1-2195F05F92DE}" dt="2024-10-30T20:15:31.685" v="228" actId="313"/>
        <pc:sldMkLst>
          <pc:docMk/>
          <pc:sldMk cId="1366042579" sldId="2147478708"/>
        </pc:sldMkLst>
        <pc:spChg chg="mod">
          <ac:chgData name="Remi Dyon" userId="65c0f062-4db9-4dde-9d0f-4aac0d54c13f" providerId="ADAL" clId="{B2EE9A42-9CE5-42D4-A3C1-2195F05F92DE}" dt="2024-10-30T20:15:31.685" v="228" actId="313"/>
          <ac:spMkLst>
            <pc:docMk/>
            <pc:sldMk cId="1366042579" sldId="2147478708"/>
            <ac:spMk id="215" creationId="{BBA5112A-6100-F81E-D3C2-F213840B6DAC}"/>
          </ac:spMkLst>
        </pc:spChg>
      </pc:sldChg>
      <pc:sldChg chg="modSp mod">
        <pc:chgData name="Remi Dyon" userId="65c0f062-4db9-4dde-9d0f-4aac0d54c13f" providerId="ADAL" clId="{B2EE9A42-9CE5-42D4-A3C1-2195F05F92DE}" dt="2024-10-30T20:15:32.927" v="229" actId="313"/>
        <pc:sldMkLst>
          <pc:docMk/>
          <pc:sldMk cId="2762331464" sldId="2147478709"/>
        </pc:sldMkLst>
        <pc:spChg chg="mod">
          <ac:chgData name="Remi Dyon" userId="65c0f062-4db9-4dde-9d0f-4aac0d54c13f" providerId="ADAL" clId="{B2EE9A42-9CE5-42D4-A3C1-2195F05F92DE}" dt="2024-10-30T20:15:32.927" v="229" actId="313"/>
          <ac:spMkLst>
            <pc:docMk/>
            <pc:sldMk cId="2762331464" sldId="2147478709"/>
            <ac:spMk id="215" creationId="{32A24C3F-DB1D-1EDA-EF0E-A521EAE66CE9}"/>
          </ac:spMkLst>
        </pc:spChg>
      </pc:sldChg>
      <pc:sldChg chg="modSp">
        <pc:chgData name="Remi Dyon" userId="65c0f062-4db9-4dde-9d0f-4aac0d54c13f" providerId="ADAL" clId="{B2EE9A42-9CE5-42D4-A3C1-2195F05F92DE}" dt="2024-10-30T20:14:52.675" v="221"/>
        <pc:sldMkLst>
          <pc:docMk/>
          <pc:sldMk cId="409025745" sldId="2147478710"/>
        </pc:sldMkLst>
        <pc:spChg chg="mod">
          <ac:chgData name="Remi Dyon" userId="65c0f062-4db9-4dde-9d0f-4aac0d54c13f" providerId="ADAL" clId="{B2EE9A42-9CE5-42D4-A3C1-2195F05F92DE}" dt="2024-10-30T20:14:52.675" v="221"/>
          <ac:spMkLst>
            <pc:docMk/>
            <pc:sldMk cId="409025745" sldId="2147478710"/>
            <ac:spMk id="5" creationId="{F02BA1F4-F042-94EA-D6AD-86B954775CAA}"/>
          </ac:spMkLst>
        </pc:spChg>
      </pc:sldChg>
      <pc:sldChg chg="modSp mod">
        <pc:chgData name="Remi Dyon" userId="65c0f062-4db9-4dde-9d0f-4aac0d54c13f" providerId="ADAL" clId="{B2EE9A42-9CE5-42D4-A3C1-2195F05F92DE}" dt="2024-10-30T20:15:37.620" v="232" actId="313"/>
        <pc:sldMkLst>
          <pc:docMk/>
          <pc:sldMk cId="1434931627" sldId="2147478711"/>
        </pc:sldMkLst>
        <pc:spChg chg="mod">
          <ac:chgData name="Remi Dyon" userId="65c0f062-4db9-4dde-9d0f-4aac0d54c13f" providerId="ADAL" clId="{B2EE9A42-9CE5-42D4-A3C1-2195F05F92DE}" dt="2024-10-30T20:15:37.620" v="232" actId="313"/>
          <ac:spMkLst>
            <pc:docMk/>
            <pc:sldMk cId="1434931627" sldId="2147478711"/>
            <ac:spMk id="3" creationId="{2939844E-8B3C-8345-AAFF-5D0DE905AD9C}"/>
          </ac:spMkLst>
        </pc:spChg>
        <pc:spChg chg="mod">
          <ac:chgData name="Remi Dyon" userId="65c0f062-4db9-4dde-9d0f-4aac0d54c13f" providerId="ADAL" clId="{B2EE9A42-9CE5-42D4-A3C1-2195F05F92DE}" dt="2024-10-30T20:15:35.895" v="231" actId="313"/>
          <ac:spMkLst>
            <pc:docMk/>
            <pc:sldMk cId="1434931627" sldId="2147478711"/>
            <ac:spMk id="14" creationId="{F145AFE4-220D-43E2-3CEC-E68277AC501A}"/>
          </ac:spMkLst>
        </pc:spChg>
      </pc:sldChg>
      <pc:sldChg chg="modSp">
        <pc:chgData name="Remi Dyon" userId="65c0f062-4db9-4dde-9d0f-4aac0d54c13f" providerId="ADAL" clId="{B2EE9A42-9CE5-42D4-A3C1-2195F05F92DE}" dt="2024-10-30T20:26:57.132" v="348" actId="20577"/>
        <pc:sldMkLst>
          <pc:docMk/>
          <pc:sldMk cId="2551739049" sldId="2147478712"/>
        </pc:sldMkLst>
        <pc:spChg chg="mod">
          <ac:chgData name="Remi Dyon" userId="65c0f062-4db9-4dde-9d0f-4aac0d54c13f" providerId="ADAL" clId="{B2EE9A42-9CE5-42D4-A3C1-2195F05F92DE}" dt="2024-10-30T20:26:57.132" v="348" actId="20577"/>
          <ac:spMkLst>
            <pc:docMk/>
            <pc:sldMk cId="2551739049" sldId="2147478712"/>
            <ac:spMk id="4" creationId="{A0AE719B-DBE5-175B-32A2-0555932ACB07}"/>
          </ac:spMkLst>
        </pc:spChg>
      </pc:sldChg>
      <pc:sldChg chg="modSp">
        <pc:chgData name="Remi Dyon" userId="65c0f062-4db9-4dde-9d0f-4aac0d54c13f" providerId="ADAL" clId="{B2EE9A42-9CE5-42D4-A3C1-2195F05F92DE}" dt="2024-10-30T20:14:52.675" v="221"/>
        <pc:sldMkLst>
          <pc:docMk/>
          <pc:sldMk cId="715782720" sldId="2147478721"/>
        </pc:sldMkLst>
      </pc:sldChg>
      <pc:sldChg chg="modSp">
        <pc:chgData name="Remi Dyon" userId="65c0f062-4db9-4dde-9d0f-4aac0d54c13f" providerId="ADAL" clId="{B2EE9A42-9CE5-42D4-A3C1-2195F05F92DE}" dt="2024-10-30T20:14:52.675" v="221"/>
        <pc:sldMkLst>
          <pc:docMk/>
          <pc:sldMk cId="3151031272" sldId="2147478722"/>
        </pc:sldMkLst>
      </pc:sldChg>
      <pc:sldChg chg="modSp">
        <pc:chgData name="Remi Dyon" userId="65c0f062-4db9-4dde-9d0f-4aac0d54c13f" providerId="ADAL" clId="{B2EE9A42-9CE5-42D4-A3C1-2195F05F92DE}" dt="2024-10-30T20:14:52.675" v="221"/>
        <pc:sldMkLst>
          <pc:docMk/>
          <pc:sldMk cId="662219847" sldId="2147478723"/>
        </pc:sldMkLst>
      </pc:sldChg>
      <pc:sldChg chg="modSp mod modNotesTx">
        <pc:chgData name="Remi Dyon" userId="65c0f062-4db9-4dde-9d0f-4aac0d54c13f" providerId="ADAL" clId="{B2EE9A42-9CE5-42D4-A3C1-2195F05F92DE}" dt="2024-10-30T20:17:21.993" v="271" actId="313"/>
        <pc:sldMkLst>
          <pc:docMk/>
          <pc:sldMk cId="1927197338" sldId="2147482519"/>
        </pc:sldMkLst>
      </pc:sldChg>
      <pc:sldChg chg="add del mod ord modShow">
        <pc:chgData name="Remi Dyon" userId="65c0f062-4db9-4dde-9d0f-4aac0d54c13f" providerId="ADAL" clId="{B2EE9A42-9CE5-42D4-A3C1-2195F05F92DE}" dt="2024-10-30T20:32:22.397" v="372" actId="47"/>
        <pc:sldMkLst>
          <pc:docMk/>
          <pc:sldMk cId="2125036967" sldId="2147482520"/>
        </pc:sldMkLst>
      </pc:sldChg>
      <pc:sldChg chg="add del">
        <pc:chgData name="Remi Dyon" userId="65c0f062-4db9-4dde-9d0f-4aac0d54c13f" providerId="ADAL" clId="{B2EE9A42-9CE5-42D4-A3C1-2195F05F92DE}" dt="2024-10-30T20:06:28.499" v="160" actId="47"/>
        <pc:sldMkLst>
          <pc:docMk/>
          <pc:sldMk cId="3491706916" sldId="2147482521"/>
        </pc:sldMkLst>
      </pc:sldChg>
      <pc:sldChg chg="add del mod ord modShow modNotes">
        <pc:chgData name="Remi Dyon" userId="65c0f062-4db9-4dde-9d0f-4aac0d54c13f" providerId="ADAL" clId="{B2EE9A42-9CE5-42D4-A3C1-2195F05F92DE}" dt="2024-10-30T20:32:15.953" v="368" actId="47"/>
        <pc:sldMkLst>
          <pc:docMk/>
          <pc:sldMk cId="2657152404" sldId="2147482522"/>
        </pc:sldMkLst>
      </pc:sldChg>
      <pc:sldChg chg="add del mod ord modShow">
        <pc:chgData name="Remi Dyon" userId="65c0f062-4db9-4dde-9d0f-4aac0d54c13f" providerId="ADAL" clId="{B2EE9A42-9CE5-42D4-A3C1-2195F05F92DE}" dt="2024-10-30T20:32:16.655" v="369" actId="47"/>
        <pc:sldMkLst>
          <pc:docMk/>
          <pc:sldMk cId="3708785552" sldId="2147482523"/>
        </pc:sldMkLst>
      </pc:sldChg>
      <pc:sldChg chg="add del mod ord modShow">
        <pc:chgData name="Remi Dyon" userId="65c0f062-4db9-4dde-9d0f-4aac0d54c13f" providerId="ADAL" clId="{B2EE9A42-9CE5-42D4-A3C1-2195F05F92DE}" dt="2024-10-30T20:32:17.991" v="370" actId="47"/>
        <pc:sldMkLst>
          <pc:docMk/>
          <pc:sldMk cId="1267207086" sldId="2147482524"/>
        </pc:sldMkLst>
      </pc:sldChg>
      <pc:sldChg chg="add del mod ord modShow">
        <pc:chgData name="Remi Dyon" userId="65c0f062-4db9-4dde-9d0f-4aac0d54c13f" providerId="ADAL" clId="{B2EE9A42-9CE5-42D4-A3C1-2195F05F92DE}" dt="2024-10-30T20:32:19.278" v="371" actId="47"/>
        <pc:sldMkLst>
          <pc:docMk/>
          <pc:sldMk cId="2746371893" sldId="2147482525"/>
        </pc:sldMkLst>
      </pc:sldChg>
      <pc:sldMasterChg chg="delSldLayout modSldLayout">
        <pc:chgData name="Remi Dyon" userId="65c0f062-4db9-4dde-9d0f-4aac0d54c13f" providerId="ADAL" clId="{B2EE9A42-9CE5-42D4-A3C1-2195F05F92DE}" dt="2024-10-30T20:30:34.085" v="367" actId="20577"/>
        <pc:sldMasterMkLst>
          <pc:docMk/>
          <pc:sldMasterMk cId="816294142" sldId="2147484980"/>
        </pc:sldMasterMkLst>
        <pc:sldLayoutChg chg="modSp mod">
          <pc:chgData name="Remi Dyon" userId="65c0f062-4db9-4dde-9d0f-4aac0d54c13f" providerId="ADAL" clId="{B2EE9A42-9CE5-42D4-A3C1-2195F05F92DE}" dt="2024-10-30T20:30:34.085" v="367" actId="20577"/>
          <pc:sldLayoutMkLst>
            <pc:docMk/>
            <pc:sldMasterMk cId="816294142" sldId="2147484980"/>
            <pc:sldLayoutMk cId="306819273" sldId="2147484981"/>
          </pc:sldLayoutMkLst>
          <pc:spChg chg="mod">
            <ac:chgData name="Remi Dyon" userId="65c0f062-4db9-4dde-9d0f-4aac0d54c13f" providerId="ADAL" clId="{B2EE9A42-9CE5-42D4-A3C1-2195F05F92DE}" dt="2024-10-30T20:30:34.085" v="367" actId="20577"/>
            <ac:spMkLst>
              <pc:docMk/>
              <pc:sldMasterMk cId="816294142" sldId="2147484980"/>
              <pc:sldLayoutMk cId="306819273" sldId="2147484981"/>
              <ac:spMk id="14" creationId="{9BA0F039-E998-3713-F6A2-6320E3C08797}"/>
            </ac:spMkLst>
          </pc:spChg>
        </pc:sldLayoutChg>
        <pc:sldLayoutChg chg="del">
          <pc:chgData name="Remi Dyon" userId="65c0f062-4db9-4dde-9d0f-4aac0d54c13f" providerId="ADAL" clId="{B2EE9A42-9CE5-42D4-A3C1-2195F05F92DE}" dt="2024-10-30T20:06:13.758" v="154" actId="47"/>
          <pc:sldLayoutMkLst>
            <pc:docMk/>
            <pc:sldMasterMk cId="816294142" sldId="2147484980"/>
            <pc:sldLayoutMk cId="1649387715" sldId="2147485079"/>
          </pc:sldLayoutMkLst>
        </pc:sldLayoutChg>
        <pc:sldLayoutChg chg="del">
          <pc:chgData name="Remi Dyon" userId="65c0f062-4db9-4dde-9d0f-4aac0d54c13f" providerId="ADAL" clId="{B2EE9A42-9CE5-42D4-A3C1-2195F05F92DE}" dt="2024-10-30T20:06:14.368" v="155" actId="47"/>
          <pc:sldLayoutMkLst>
            <pc:docMk/>
            <pc:sldMasterMk cId="816294142" sldId="2147484980"/>
            <pc:sldLayoutMk cId="4084984679" sldId="2147485080"/>
          </pc:sldLayoutMkLst>
        </pc:sldLayoutChg>
        <pc:sldLayoutChg chg="del">
          <pc:chgData name="Remi Dyon" userId="65c0f062-4db9-4dde-9d0f-4aac0d54c13f" providerId="ADAL" clId="{B2EE9A42-9CE5-42D4-A3C1-2195F05F92DE}" dt="2024-10-30T20:06:17.263" v="159" actId="47"/>
          <pc:sldLayoutMkLst>
            <pc:docMk/>
            <pc:sldMasterMk cId="816294142" sldId="2147484980"/>
            <pc:sldLayoutMk cId="2466599120" sldId="2147485081"/>
          </pc:sldLayoutMkLst>
        </pc:sldLayoutChg>
        <pc:sldLayoutChg chg="del">
          <pc:chgData name="Remi Dyon" userId="65c0f062-4db9-4dde-9d0f-4aac0d54c13f" providerId="ADAL" clId="{B2EE9A42-9CE5-42D4-A3C1-2195F05F92DE}" dt="2024-10-30T20:06:15.660" v="157" actId="47"/>
          <pc:sldLayoutMkLst>
            <pc:docMk/>
            <pc:sldMasterMk cId="816294142" sldId="2147484980"/>
            <pc:sldLayoutMk cId="1531742104" sldId="2147485082"/>
          </pc:sldLayoutMkLst>
        </pc:sldLayoutChg>
      </pc:sldMasterChg>
      <pc:sldMasterChg chg="del">
        <pc:chgData name="Remi Dyon" userId="65c0f062-4db9-4dde-9d0f-4aac0d54c13f" providerId="ADAL" clId="{B2EE9A42-9CE5-42D4-A3C1-2195F05F92DE}" dt="2024-10-30T20:33:48.860" v="375" actId="2696"/>
        <pc:sldMasterMkLst>
          <pc:docMk/>
          <pc:sldMasterMk cId="3484259136" sldId="2147485005"/>
        </pc:sldMasterMkLst>
      </pc:sldMasterChg>
      <pc:sldMasterChg chg="del delSldLayout">
        <pc:chgData name="Remi Dyon" userId="65c0f062-4db9-4dde-9d0f-4aac0d54c13f" providerId="ADAL" clId="{B2EE9A42-9CE5-42D4-A3C1-2195F05F92DE}" dt="2024-10-30T20:33:43.639" v="374" actId="2696"/>
        <pc:sldMasterMkLst>
          <pc:docMk/>
          <pc:sldMasterMk cId="13956000" sldId="2147485083"/>
        </pc:sldMasterMkLst>
        <pc:sldLayoutChg chg="del">
          <pc:chgData name="Remi Dyon" userId="65c0f062-4db9-4dde-9d0f-4aac0d54c13f" providerId="ADAL" clId="{B2EE9A42-9CE5-42D4-A3C1-2195F05F92DE}" dt="2024-10-30T20:32:16.655" v="369" actId="47"/>
          <pc:sldLayoutMkLst>
            <pc:docMk/>
            <pc:sldMasterMk cId="13956000" sldId="2147485083"/>
            <pc:sldLayoutMk cId="2681454664" sldId="2147485109"/>
          </pc:sldLayoutMkLst>
        </pc:sldLayoutChg>
        <pc:sldLayoutChg chg="del">
          <pc:chgData name="Remi Dyon" userId="65c0f062-4db9-4dde-9d0f-4aac0d54c13f" providerId="ADAL" clId="{B2EE9A42-9CE5-42D4-A3C1-2195F05F92DE}" dt="2024-10-30T20:32:22.397" v="372" actId="47"/>
          <pc:sldLayoutMkLst>
            <pc:docMk/>
            <pc:sldMasterMk cId="13956000" sldId="2147485083"/>
            <pc:sldLayoutMk cId="4160848235" sldId="21474851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1/21/2025 12:01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1/20/2025 8:02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43773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54376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196645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85524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6264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9DECD-8DF4-3EA7-C30B-1F5F67F34D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FAF736-164E-7296-EC50-337003227E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FAAA8-D23D-A4A7-583A-ED8E7FB4AA2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06D134B-55F3-7EC3-566C-F7D351C8A8E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B79E56C-931D-6097-9576-911EC94BB4C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FDE7FD-6CED-69F3-51CE-D2100AA51B94}"/>
              </a:ext>
            </a:extLst>
          </p:cNvPr>
          <p:cNvSpPr>
            <a:spLocks noGrp="1"/>
          </p:cNvSpPr>
          <p:nvPr>
            <p:ph type="dt" idx="1"/>
          </p:nvPr>
        </p:nvSpPr>
        <p:spPr/>
        <p:txBody>
          <a:bodyPr/>
          <a:lstStyle/>
          <a:p>
            <a:fld id="{386CE63F-9E7F-4C04-9D0D-FCA25A8E9E86}" type="datetime8">
              <a:rPr lang="en-US" smtClean="0"/>
              <a:t>1/21/2025 3:22 AM</a:t>
            </a:fld>
            <a:endParaRPr lang="en-US"/>
          </a:p>
        </p:txBody>
      </p:sp>
      <p:sp>
        <p:nvSpPr>
          <p:cNvPr id="7" name="Slide Number Placeholder 6">
            <a:extLst>
              <a:ext uri="{FF2B5EF4-FFF2-40B4-BE49-F238E27FC236}">
                <a16:creationId xmlns:a16="http://schemas.microsoft.com/office/drawing/2014/main" id="{33A61ACF-E068-4109-6511-57386A4D0D02}"/>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743345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482243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9250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474E-8739-D118-5887-8949A7032D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183E0-0B77-FD37-25C8-F6E64347DE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81ADAD-EAF5-092A-9964-18DF147E314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D94985E-7988-5C5B-64CC-F4A8FFC6663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E82F16A-179B-2FFA-C8F0-C8D7B5D610E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A2800CA-6547-6393-16FB-72D59121B5D2}"/>
              </a:ext>
            </a:extLst>
          </p:cNvPr>
          <p:cNvSpPr>
            <a:spLocks noGrp="1"/>
          </p:cNvSpPr>
          <p:nvPr>
            <p:ph type="dt" idx="1"/>
          </p:nvPr>
        </p:nvSpPr>
        <p:spPr/>
        <p:txBody>
          <a:bodyPr/>
          <a:lstStyle/>
          <a:p>
            <a:fld id="{386CE63F-9E7F-4C04-9D0D-FCA25A8E9E86}" type="datetime8">
              <a:rPr lang="en-US" smtClean="0"/>
              <a:t>1/21/2025 12:35 AM</a:t>
            </a:fld>
            <a:endParaRPr lang="en-US"/>
          </a:p>
        </p:txBody>
      </p:sp>
      <p:sp>
        <p:nvSpPr>
          <p:cNvPr id="7" name="Slide Number Placeholder 6">
            <a:extLst>
              <a:ext uri="{FF2B5EF4-FFF2-40B4-BE49-F238E27FC236}">
                <a16:creationId xmlns:a16="http://schemas.microsoft.com/office/drawing/2014/main" id="{B6AA8BC5-AC26-2B81-174C-63CDE0ED7ACD}"/>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744258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4707-51DE-201A-A411-D6020AE45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CB7D1-F92F-B8CF-1D10-C21C18EA1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E35C1-B0A3-3F15-61B4-5D2A9DF8C07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1D6EB51-C9D6-5EB7-94B5-7088FCF9753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2E76490-3A4B-69E7-4AA3-C47C8604825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390091-1D63-33A7-467D-47F0A405426E}"/>
              </a:ext>
            </a:extLst>
          </p:cNvPr>
          <p:cNvSpPr>
            <a:spLocks noGrp="1"/>
          </p:cNvSpPr>
          <p:nvPr>
            <p:ph type="dt" idx="1"/>
          </p:nvPr>
        </p:nvSpPr>
        <p:spPr/>
        <p:txBody>
          <a:bodyPr/>
          <a:lstStyle/>
          <a:p>
            <a:fld id="{386CE63F-9E7F-4C04-9D0D-FCA25A8E9E86}" type="datetime8">
              <a:rPr lang="en-US" smtClean="0"/>
              <a:t>1/21/2025 12:35 AM</a:t>
            </a:fld>
            <a:endParaRPr lang="en-US"/>
          </a:p>
        </p:txBody>
      </p:sp>
      <p:sp>
        <p:nvSpPr>
          <p:cNvPr id="7" name="Slide Number Placeholder 6">
            <a:extLst>
              <a:ext uri="{FF2B5EF4-FFF2-40B4-BE49-F238E27FC236}">
                <a16:creationId xmlns:a16="http://schemas.microsoft.com/office/drawing/2014/main" id="{4D1377C9-4CA5-E68B-6D29-466430B88533}"/>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4241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96623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1/20/2025 8:02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87632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09854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87185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103463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45265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441645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0583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1343076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281711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315292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51307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77503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046247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9966612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5775356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1:46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18946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269187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524702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552097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9399592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1001434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1/21/2025 3:24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28756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235018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0109662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0466980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864430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344799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7498902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448767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314585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fld id="{386CE63F-9E7F-4C04-9D0D-FCA25A8E9E86}" type="datetime8">
              <a:rPr lang="en-US" smtClean="0"/>
              <a:t>1/21/2025 2:27 AM</a:t>
            </a:fld>
            <a:endParaRPr lang="en-US"/>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4229497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756688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8634572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789036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9288336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490435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6B356-2F22-40D0-A92B-C8127227BBA1}" type="slidenum">
              <a:rPr lang="en-US" smtClean="0"/>
              <a:t>7</a:t>
            </a:fld>
            <a:endParaRPr lang="en-US"/>
          </a:p>
        </p:txBody>
      </p:sp>
    </p:spTree>
    <p:extLst>
      <p:ext uri="{BB962C8B-B14F-4D97-AF65-F5344CB8AC3E}">
        <p14:creationId xmlns:p14="http://schemas.microsoft.com/office/powerpoint/2010/main" val="2215984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7241079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9402130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663969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1742170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8320094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AD0E-04BD-FC14-8A7F-75D1F172C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81032-F2AD-2B7E-CE5D-E2E2C81F8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0F67F-C41F-4BA7-EB22-B132CAA7C8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C8EF5A-BC28-BC55-1096-F5836E278CD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6D2BF98-8E9F-07E8-6614-1AADA6EC13D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72DD2E-AD2B-D607-06D1-A30E0E8774F2}"/>
              </a:ext>
            </a:extLst>
          </p:cNvPr>
          <p:cNvSpPr>
            <a:spLocks noGrp="1"/>
          </p:cNvSpPr>
          <p:nvPr>
            <p:ph type="dt" idx="1"/>
          </p:nvPr>
        </p:nvSpPr>
        <p:spPr/>
        <p:txBody>
          <a:bodyPr/>
          <a:lstStyle/>
          <a:p>
            <a:fld id="{386CE63F-9E7F-4C04-9D0D-FCA25A8E9E86}" type="datetime8">
              <a:rPr lang="en-US" smtClean="0"/>
              <a:t>1/21/2025 3:22 AM</a:t>
            </a:fld>
            <a:endParaRPr lang="en-US"/>
          </a:p>
        </p:txBody>
      </p:sp>
      <p:sp>
        <p:nvSpPr>
          <p:cNvPr id="7" name="Slide Number Placeholder 6">
            <a:extLst>
              <a:ext uri="{FF2B5EF4-FFF2-40B4-BE49-F238E27FC236}">
                <a16:creationId xmlns:a16="http://schemas.microsoft.com/office/drawing/2014/main" id="{92D19524-43A4-ECE9-769A-C8D1C3D411F5}"/>
              </a:ext>
            </a:extLst>
          </p:cNvPr>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6939448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9853365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6371258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99977194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429633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91163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C2E8-B090-873E-3D68-89AAB3878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188D3-0EB8-AB2F-83AF-8A5A25698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35D6E-4DD6-3338-DAC1-164B4D4B3CC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C6962C5-3357-A166-D8B4-F64A5816FF1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7E05D84-721D-49F5-3813-73044099860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99185F-7046-C639-4CC1-E414E37EBFB3}"/>
              </a:ext>
            </a:extLst>
          </p:cNvPr>
          <p:cNvSpPr>
            <a:spLocks noGrp="1"/>
          </p:cNvSpPr>
          <p:nvPr>
            <p:ph type="dt" idx="1"/>
          </p:nvPr>
        </p:nvSpPr>
        <p:spPr/>
        <p:txBody>
          <a:bodyPr/>
          <a:lstStyle/>
          <a:p>
            <a:fld id="{386CE63F-9E7F-4C04-9D0D-FCA25A8E9E86}" type="datetime8">
              <a:rPr lang="en-US" smtClean="0"/>
              <a:t>1/21/2025 3:25 AM</a:t>
            </a:fld>
            <a:endParaRPr lang="en-US"/>
          </a:p>
        </p:txBody>
      </p:sp>
      <p:sp>
        <p:nvSpPr>
          <p:cNvPr id="7" name="Slide Number Placeholder 6">
            <a:extLst>
              <a:ext uri="{FF2B5EF4-FFF2-40B4-BE49-F238E27FC236}">
                <a16:creationId xmlns:a16="http://schemas.microsoft.com/office/drawing/2014/main" id="{07DE16DA-5EF5-A52D-D33C-E23BCA3B47F3}"/>
              </a:ext>
            </a:extLst>
          </p:cNvPr>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7940902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396001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3867918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10320249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769458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178319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00718607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6481889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28721038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088305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1/20/2025 8:02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61622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39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213928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dirty="0">
                <a:solidFill>
                  <a:schemeClr val="bg2">
                    <a:lumMod val="75000"/>
                    <a:lumOff val="25000"/>
                  </a:schemeClr>
                </a:solidFill>
                <a:latin typeface="Aptos" panose="020B0004020202020204" pitchFamily="34" charset="0"/>
              </a:rPr>
              <a:t>V1.5</a:t>
            </a:r>
          </a:p>
        </p:txBody>
      </p:sp>
      <p:pic>
        <p:nvPicPr>
          <p:cNvPr id="1028" name="Picture 4" descr="logo Microsoft Blanc – News Centre">
            <a:extLst>
              <a:ext uri="{FF2B5EF4-FFF2-40B4-BE49-F238E27FC236}">
                <a16:creationId xmlns:a16="http://schemas.microsoft.com/office/drawing/2014/main" id="{36F37A9E-26B2-5F3B-E56D-6517B4EB315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798" y="148373"/>
            <a:ext cx="240976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89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583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0633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0211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399251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76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0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309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2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308968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787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48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94142"/>
      </p:ext>
    </p:extLst>
  </p:cSld>
  <p:clrMap bg1="dk1" tx1="lt1" bg2="dk2" tx2="lt2" accent1="accent1" accent2="accent2" accent3="accent3" accent4="accent4" accent5="accent5" accent6="accent6" hlink="hlink" folHlink="folHlink"/>
  <p:sldLayoutIdLst>
    <p:sldLayoutId id="2147484981" r:id="rId1"/>
    <p:sldLayoutId id="2147484983" r:id="rId2"/>
    <p:sldLayoutId id="2147484996" r:id="rId3"/>
    <p:sldLayoutId id="2147484984" r:id="rId4"/>
    <p:sldLayoutId id="2147484986" r:id="rId5"/>
    <p:sldLayoutId id="2147484988" r:id="rId6"/>
    <p:sldLayoutId id="2147484995" r:id="rId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5463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Aptos SemiBold" panose="020B0004020202020204" pitchFamily="34"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Aptos" panose="020B0004020202020204"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Aptos" panose="020B0004020202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Aptos" panose="020B0004020202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mailto:jdoe@microsoft.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79.xml"/><Relationship Id="rId1" Type="http://schemas.openxmlformats.org/officeDocument/2006/relationships/slideLayout" Target="../slideLayouts/slideLayout3.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hyperlink" Target="https://aka.ms/CopilotStudio" TargetMode="External"/><Relationship Id="rId7" Type="http://schemas.openxmlformats.org/officeDocument/2006/relationships/hyperlink" Target="https://aka.ms/CopilotStudioGuidance" TargetMode="External"/><Relationship Id="rId2" Type="http://schemas.openxmlformats.org/officeDocument/2006/relationships/hyperlink" Target="https://aka.ms/TryCopilotStudio" TargetMode="External"/><Relationship Id="rId1" Type="http://schemas.openxmlformats.org/officeDocument/2006/relationships/slideLayout" Target="../slideLayouts/slideLayout5.xml"/><Relationship Id="rId6" Type="http://schemas.openxmlformats.org/officeDocument/2006/relationships/hyperlink" Target="https://aka.ms/CopilotStudioDocs" TargetMode="External"/><Relationship Id="rId5" Type="http://schemas.openxmlformats.org/officeDocument/2006/relationships/hyperlink" Target="https://aka.ms/CopilotStudioDemo" TargetMode="External"/><Relationship Id="rId4" Type="http://schemas.openxmlformats.org/officeDocument/2006/relationships/hyperlink" Target="https://aka.ms/CopilotStudioBlog" TargetMode="External"/><Relationship Id="rId9" Type="http://schemas.openxmlformats.org/officeDocument/2006/relationships/hyperlink" Target="https://aka.ms/CopilotStudioCommunity"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10.svg"/><Relationship Id="rId5" Type="http://schemas.openxmlformats.org/officeDocument/2006/relationships/image" Target="../media/image39.png"/><Relationship Id="rId10" Type="http://schemas.openxmlformats.org/officeDocument/2006/relationships/image" Target="../media/image9.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5.sv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9.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18.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5.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10.sv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5.svg"/></Relationships>
</file>

<file path=ppt/slides/_rels/slide21.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9.pn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9.png"/><Relationship Id="rId11" Type="http://schemas.openxmlformats.org/officeDocument/2006/relationships/image" Target="../media/image74.sv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10.svg"/></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77.jpeg"/><Relationship Id="rId5" Type="http://schemas.openxmlformats.org/officeDocument/2006/relationships/image" Target="../media/image10.sv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80.pn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79.svg"/><Relationship Id="rId2" Type="http://schemas.openxmlformats.org/officeDocument/2006/relationships/notesSlide" Target="../notesSlides/notesSlide24.xml"/><Relationship Id="rId16" Type="http://schemas.openxmlformats.org/officeDocument/2006/relationships/image" Target="../media/image83.svg"/><Relationship Id="rId1" Type="http://schemas.openxmlformats.org/officeDocument/2006/relationships/slideLayout" Target="../slideLayouts/slideLayout3.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78.pn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82.png"/><Relationship Id="rId10" Type="http://schemas.openxmlformats.org/officeDocument/2006/relationships/hyperlink" Target="https://learn.microsoft.com/en-us/microsoft-copilot-studio/advanced-generative-actions" TargetMode="External"/><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81.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hyperlink" Target="https://aka.ms/ShareAIStory" TargetMode="External"/><Relationship Id="rId2" Type="http://schemas.openxmlformats.org/officeDocument/2006/relationships/notesSlide" Target="../notesSlides/notesSlide3.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microsoft-copilot-studio/guidance/trigger-phrases-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aka.ms/CopilotStudioKit" TargetMode="External"/><Relationship Id="rId4" Type="http://schemas.openxmlformats.org/officeDocument/2006/relationships/hyperlink" Target="https://learn.microsoft.com/en-us/microsoft-copilot-studio/guidance/slot-filling-best-practices"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microsoft-copilot-studio/advanced-clu-integration"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azure/ai-services/language-service/conversational-language-understanding/concepts/best-practice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87.svg"/><Relationship Id="rId12" Type="http://schemas.openxmlformats.org/officeDocument/2006/relationships/image" Target="../media/image92.png"/><Relationship Id="rId17" Type="http://schemas.openxmlformats.org/officeDocument/2006/relationships/image" Target="../media/image97.svg"/><Relationship Id="rId2" Type="http://schemas.openxmlformats.org/officeDocument/2006/relationships/notesSlide" Target="../notesSlides/notesSlide27.xml"/><Relationship Id="rId16"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91.svg"/><Relationship Id="rId5" Type="http://schemas.openxmlformats.org/officeDocument/2006/relationships/image" Target="../media/image85.svg"/><Relationship Id="rId15" Type="http://schemas.openxmlformats.org/officeDocument/2006/relationships/image" Target="../media/image95.sv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94.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microsoft-copilot-studio/guidance/topics-overview"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microsoft-copilot-studio/nlu-boost-conversation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fallback-topic"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www.youtube.com/watch?v=P0M0C8YSUw8" TargetMode="External"/><Relationship Id="rId3" Type="http://schemas.openxmlformats.org/officeDocument/2006/relationships/hyperlink" Target="https://learn.microsoft.com/en-us/microsoft-copilot-studio/authoring-language-support" TargetMode="External"/><Relationship Id="rId7" Type="http://schemas.openxmlformats.org/officeDocument/2006/relationships/hyperlink" Target="https://www.youtube.com/watch?v=SDmFMXRZR5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learn.microsoft.com/en-us/microsoft-copilot-studio/multilingual" TargetMode="External"/><Relationship Id="rId5" Type="http://schemas.openxmlformats.org/officeDocument/2006/relationships/hyperlink" Target="https://powervirtualagents.microsoft.com/en-us/blog/make-your-power-virtual-agents-chatbots-multi-lingual-with-the-translator-bot-sample-solution/" TargetMode="External"/><Relationship Id="rId4" Type="http://schemas.openxmlformats.org/officeDocument/2006/relationships/hyperlink" Target="https://learn.microsoft.com/en-us/microsoft-copilot-studio/advanced-clu-integration"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tabs=preview#inactivity"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www.conversationdesigninstitute.com/"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99.svg"/></Relationships>
</file>

<file path=ppt/slides/_rels/slide4.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58.xml"/><Relationship Id="rId3" Type="http://schemas.openxmlformats.org/officeDocument/2006/relationships/slide" Target="slide6.xml"/><Relationship Id="rId7" Type="http://schemas.openxmlformats.org/officeDocument/2006/relationships/slide" Target="slide64.xml"/><Relationship Id="rId12" Type="http://schemas.openxmlformats.org/officeDocument/2006/relationships/slide" Target="slide37.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49.xml"/><Relationship Id="rId11" Type="http://schemas.openxmlformats.org/officeDocument/2006/relationships/slide" Target="slide96.xml"/><Relationship Id="rId5" Type="http://schemas.openxmlformats.org/officeDocument/2006/relationships/slide" Target="slide25.xml"/><Relationship Id="rId10" Type="http://schemas.openxmlformats.org/officeDocument/2006/relationships/slide" Target="slide93.xml"/><Relationship Id="rId4" Type="http://schemas.openxmlformats.org/officeDocument/2006/relationships/slide" Target="slide14.xml"/><Relationship Id="rId9" Type="http://schemas.openxmlformats.org/officeDocument/2006/relationships/slide" Target="slide84.xml"/></Relationships>
</file>

<file path=ppt/slides/_rels/slide40.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26" Type="http://schemas.openxmlformats.org/officeDocument/2006/relationships/image" Target="../media/image128.svg"/><Relationship Id="rId3" Type="http://schemas.openxmlformats.org/officeDocument/2006/relationships/image" Target="../media/image105.png"/><Relationship Id="rId21" Type="http://schemas.openxmlformats.org/officeDocument/2006/relationships/image" Target="../media/image123.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5" Type="http://schemas.openxmlformats.org/officeDocument/2006/relationships/image" Target="../media/image127.png"/><Relationship Id="rId2" Type="http://schemas.openxmlformats.org/officeDocument/2006/relationships/notesSlide" Target="../notesSlides/notesSlide35.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5.xml"/><Relationship Id="rId6" Type="http://schemas.openxmlformats.org/officeDocument/2006/relationships/image" Target="../media/image108.svg"/><Relationship Id="rId11" Type="http://schemas.openxmlformats.org/officeDocument/2006/relationships/image" Target="../media/image113.png"/><Relationship Id="rId24" Type="http://schemas.openxmlformats.org/officeDocument/2006/relationships/image" Target="../media/image126.svg"/><Relationship Id="rId5" Type="http://schemas.openxmlformats.org/officeDocument/2006/relationships/image" Target="../media/image107.png"/><Relationship Id="rId15" Type="http://schemas.openxmlformats.org/officeDocument/2006/relationships/image" Target="../media/image117.png"/><Relationship Id="rId23" Type="http://schemas.openxmlformats.org/officeDocument/2006/relationships/image" Target="../media/image125.png"/><Relationship Id="rId28" Type="http://schemas.openxmlformats.org/officeDocument/2006/relationships/image" Target="../media/image130.svg"/><Relationship Id="rId10" Type="http://schemas.openxmlformats.org/officeDocument/2006/relationships/image" Target="../media/image112.svg"/><Relationship Id="rId19" Type="http://schemas.openxmlformats.org/officeDocument/2006/relationships/image" Target="../media/image121.png"/><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 Id="rId22" Type="http://schemas.openxmlformats.org/officeDocument/2006/relationships/image" Target="../media/image124.svg"/><Relationship Id="rId27" Type="http://schemas.openxmlformats.org/officeDocument/2006/relationships/image" Target="../media/image129.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44.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35.png"/><Relationship Id="rId17" Type="http://schemas.openxmlformats.org/officeDocument/2006/relationships/image" Target="../media/image140.svg"/><Relationship Id="rId25" Type="http://schemas.openxmlformats.org/officeDocument/2006/relationships/image" Target="../media/image148.svg"/><Relationship Id="rId2" Type="http://schemas.openxmlformats.org/officeDocument/2006/relationships/notesSlide" Target="../notesSlides/notesSlide36.xml"/><Relationship Id="rId16" Type="http://schemas.openxmlformats.org/officeDocument/2006/relationships/image" Target="../media/image139.png"/><Relationship Id="rId20"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34.svg"/><Relationship Id="rId24" Type="http://schemas.openxmlformats.org/officeDocument/2006/relationships/image" Target="../media/image147.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38.svg"/><Relationship Id="rId23" Type="http://schemas.openxmlformats.org/officeDocument/2006/relationships/image" Target="../media/image146.svg"/><Relationship Id="rId10" Type="http://schemas.openxmlformats.org/officeDocument/2006/relationships/image" Target="../media/image133.png"/><Relationship Id="rId19" Type="http://schemas.openxmlformats.org/officeDocument/2006/relationships/image" Target="../media/image142.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32.svg"/><Relationship Id="rId14" Type="http://schemas.openxmlformats.org/officeDocument/2006/relationships/image" Target="../media/image137.png"/><Relationship Id="rId22" Type="http://schemas.openxmlformats.org/officeDocument/2006/relationships/image" Target="../media/image145.png"/><Relationship Id="rId27" Type="http://schemas.openxmlformats.org/officeDocument/2006/relationships/image" Target="../media/image150.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52.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51.png"/></Relationships>
</file>

<file path=ppt/slides/_rels/slide44.xml.rels><?xml version="1.0" encoding="UTF-8" standalone="yes"?>
<Relationships xmlns="http://schemas.openxmlformats.org/package/2006/relationships"><Relationship Id="rId8" Type="http://schemas.openxmlformats.org/officeDocument/2006/relationships/image" Target="../media/image158.svg"/><Relationship Id="rId13" Type="http://schemas.openxmlformats.org/officeDocument/2006/relationships/image" Target="../media/image163.png"/><Relationship Id="rId18" Type="http://schemas.openxmlformats.org/officeDocument/2006/relationships/image" Target="../media/image167.svg"/><Relationship Id="rId26" Type="http://schemas.openxmlformats.org/officeDocument/2006/relationships/image" Target="../media/image175.svg"/><Relationship Id="rId3" Type="http://schemas.openxmlformats.org/officeDocument/2006/relationships/image" Target="../media/image153.png"/><Relationship Id="rId21" Type="http://schemas.openxmlformats.org/officeDocument/2006/relationships/image" Target="../media/image170.png"/><Relationship Id="rId7" Type="http://schemas.openxmlformats.org/officeDocument/2006/relationships/image" Target="../media/image157.png"/><Relationship Id="rId12" Type="http://schemas.openxmlformats.org/officeDocument/2006/relationships/image" Target="../media/image162.sv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notesSlide" Target="../notesSlides/notesSlide39.xml"/><Relationship Id="rId16" Type="http://schemas.microsoft.com/office/2007/relationships/hdphoto" Target="../media/hdphoto6.wdp"/><Relationship Id="rId20" Type="http://schemas.openxmlformats.org/officeDocument/2006/relationships/image" Target="../media/image169.svg"/><Relationship Id="rId1" Type="http://schemas.openxmlformats.org/officeDocument/2006/relationships/slideLayout" Target="../slideLayouts/slideLayout3.xml"/><Relationship Id="rId6" Type="http://schemas.openxmlformats.org/officeDocument/2006/relationships/image" Target="../media/image156.svg"/><Relationship Id="rId11" Type="http://schemas.openxmlformats.org/officeDocument/2006/relationships/image" Target="../media/image161.png"/><Relationship Id="rId24" Type="http://schemas.openxmlformats.org/officeDocument/2006/relationships/image" Target="../media/image173.svg"/><Relationship Id="rId5" Type="http://schemas.openxmlformats.org/officeDocument/2006/relationships/image" Target="../media/image155.png"/><Relationship Id="rId15" Type="http://schemas.openxmlformats.org/officeDocument/2006/relationships/image" Target="../media/image165.png"/><Relationship Id="rId23" Type="http://schemas.openxmlformats.org/officeDocument/2006/relationships/image" Target="../media/image172.png"/><Relationship Id="rId28" Type="http://schemas.openxmlformats.org/officeDocument/2006/relationships/image" Target="../media/image177.svg"/><Relationship Id="rId10" Type="http://schemas.openxmlformats.org/officeDocument/2006/relationships/image" Target="../media/image160.svg"/><Relationship Id="rId19" Type="http://schemas.openxmlformats.org/officeDocument/2006/relationships/image" Target="../media/image168.png"/><Relationship Id="rId4" Type="http://schemas.openxmlformats.org/officeDocument/2006/relationships/image" Target="../media/image154.svg"/><Relationship Id="rId9" Type="http://schemas.openxmlformats.org/officeDocument/2006/relationships/image" Target="../media/image159.png"/><Relationship Id="rId14" Type="http://schemas.openxmlformats.org/officeDocument/2006/relationships/image" Target="../media/image164.svg"/><Relationship Id="rId22" Type="http://schemas.openxmlformats.org/officeDocument/2006/relationships/image" Target="../media/image171.svg"/><Relationship Id="rId27" Type="http://schemas.openxmlformats.org/officeDocument/2006/relationships/image" Target="../media/image176.png"/></Relationships>
</file>

<file path=ppt/slides/_rels/slide45.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youtube.com/watch?v=YDX5aixOicY"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microsoft-copilot-studio/nlu-authoring"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www.youtube.com/watch?v=dJA_SJoU2O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aka.ms/CopilotStudioImplementationGuideFeedbac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learn.microsoft.com/en-us/power-apps/developer/data-platform/custom-api" TargetMode="External"/><Relationship Id="rId13" Type="http://schemas.openxmlformats.org/officeDocument/2006/relationships/image" Target="../media/image129.png"/><Relationship Id="rId3" Type="http://schemas.openxmlformats.org/officeDocument/2006/relationships/hyperlink" Target="https://learn.microsoft.com/en-us/microsoft-copilot-studio/advanced-use-flow" TargetMode="External"/><Relationship Id="rId7" Type="http://schemas.openxmlformats.org/officeDocument/2006/relationships/hyperlink" Target="https://learn.microsoft.com/en-us/microsoft-copilot-studio/advanced-use-skills" TargetMode="External"/><Relationship Id="rId12" Type="http://schemas.openxmlformats.org/officeDocument/2006/relationships/image" Target="../media/image175.svg"/><Relationship Id="rId2" Type="http://schemas.openxmlformats.org/officeDocument/2006/relationships/notesSlide" Target="../notesSlides/notesSlide44.xml"/><Relationship Id="rId16" Type="http://schemas.openxmlformats.org/officeDocument/2006/relationships/image" Target="../media/image179.svg"/><Relationship Id="rId1" Type="http://schemas.openxmlformats.org/officeDocument/2006/relationships/slideLayout" Target="../slideLayouts/slideLayout3.xml"/><Relationship Id="rId6" Type="http://schemas.openxmlformats.org/officeDocument/2006/relationships/hyperlink" Target="https://learn.microsoft.com/en-us/microsoft-copilot-studio/advanced-plugin-actions" TargetMode="External"/><Relationship Id="rId11" Type="http://schemas.openxmlformats.org/officeDocument/2006/relationships/image" Target="../media/image174.png"/><Relationship Id="rId5" Type="http://schemas.openxmlformats.org/officeDocument/2006/relationships/hyperlink" Target="https://learn.microsoft.com/en-us/microsoft-copilot-studio/advanced-connectors" TargetMode="External"/><Relationship Id="rId15" Type="http://schemas.openxmlformats.org/officeDocument/2006/relationships/image" Target="../media/image178.png"/><Relationship Id="rId10" Type="http://schemas.openxmlformats.org/officeDocument/2006/relationships/hyperlink" Target="https://learn.microsoft.com/en-us/azure/azure-functions/" TargetMode="External"/><Relationship Id="rId4" Type="http://schemas.openxmlformats.org/officeDocument/2006/relationships/hyperlink" Target="https://learn.microsoft.com/en-us/microsoft-copilot-studio/authoring-http-node" TargetMode="External"/><Relationship Id="rId9" Type="http://schemas.openxmlformats.org/officeDocument/2006/relationships/hyperlink" Target="https://learn.microsoft.com/en-us/power-apps/maker/data-platform/low-code-plug-ins?tabs=instant" TargetMode="External"/><Relationship Id="rId14" Type="http://schemas.openxmlformats.org/officeDocument/2006/relationships/image" Target="../media/image130.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82.png"/><Relationship Id="rId4" Type="http://schemas.openxmlformats.org/officeDocument/2006/relationships/hyperlink" Target="https://mattjimison.com/2023/05/16/the-execution-of-template-action-return_values_to_power_virtual_agents-is-failed/"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proactive-message" TargetMode="External"/><Relationship Id="rId4" Type="http://schemas.openxmlformats.org/officeDocument/2006/relationships/hyperlink" Target="https://learn.microsoft.com/en-us/microsoft-copilot-studio/error-codes?tabs=webApp#flowactiontimedout"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connectors/custom-connectors/"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3.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hyperlink" Target="https://www.markdownguide.org/"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learn.microsoft.com/en-us/microsoftteams/platform/bots/how-to/format-your-bot-messages"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hyperlink" Target="https://learn.microsoft.com/en-us/azure/bot-service/bot-builder-webchat-overview?view=azure-bot-service-4.0" TargetMode="External"/><Relationship Id="rId5" Type="http://schemas.openxmlformats.org/officeDocument/2006/relationships/hyperlink" Target="https://learn.microsoft.com/en-us/microsoft-copilot-studio/customize-default-canvas?tabs=web#customize-and-host-your-chat-canvas-advanced" TargetMode="External"/><Relationship Id="rId4" Type="http://schemas.openxmlformats.org/officeDocument/2006/relationships/hyperlink" Target="https://learn.microsoft.com/en-us/microsoft-copilot-studio/customize-default-canvas?tabs=web#customize-the-default-canvas-simple" TargetMode="External"/><Relationship Id="rId9" Type="http://schemas.openxmlformats.org/officeDocument/2006/relationships/hyperlink" Target="https://adaptivecards.io/"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generic-handoff"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187.svg"/><Relationship Id="rId18" Type="http://schemas.openxmlformats.org/officeDocument/2006/relationships/image" Target="../media/image192.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195.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186.png"/><Relationship Id="rId17" Type="http://schemas.openxmlformats.org/officeDocument/2006/relationships/image" Target="../media/image191.svg"/><Relationship Id="rId2" Type="http://schemas.openxmlformats.org/officeDocument/2006/relationships/notesSlide" Target="../notesSlides/notesSlide52.xml"/><Relationship Id="rId16" Type="http://schemas.openxmlformats.org/officeDocument/2006/relationships/image" Target="../media/image190.png"/><Relationship Id="rId20" Type="http://schemas.openxmlformats.org/officeDocument/2006/relationships/image" Target="../media/image194.png"/><Relationship Id="rId1" Type="http://schemas.openxmlformats.org/officeDocument/2006/relationships/slideLayout" Target="../slideLayouts/slideLayout3.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185.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189.svg"/><Relationship Id="rId23" Type="http://schemas.openxmlformats.org/officeDocument/2006/relationships/image" Target="../media/image197.svg"/><Relationship Id="rId10" Type="http://schemas.openxmlformats.org/officeDocument/2006/relationships/image" Target="../media/image184.png"/><Relationship Id="rId19" Type="http://schemas.openxmlformats.org/officeDocument/2006/relationships/image" Target="../media/image193.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188.png"/><Relationship Id="rId22" Type="http://schemas.openxmlformats.org/officeDocument/2006/relationships/image" Target="../media/image196.png"/></Relationships>
</file>

<file path=ppt/slides/_rels/slide63.xml.rels><?xml version="1.0" encoding="UTF-8" standalone="yes"?>
<Relationships xmlns="http://schemas.openxmlformats.org/package/2006/relationships"><Relationship Id="rId8" Type="http://schemas.openxmlformats.org/officeDocument/2006/relationships/image" Target="../media/image187.svg"/><Relationship Id="rId13" Type="http://schemas.openxmlformats.org/officeDocument/2006/relationships/image" Target="../media/image192.png"/><Relationship Id="rId18" Type="http://schemas.openxmlformats.org/officeDocument/2006/relationships/image" Target="../media/image197.svg"/><Relationship Id="rId3" Type="http://schemas.openxmlformats.org/officeDocument/2006/relationships/hyperlink" Target="https://learn.microsoft.com/en-us/microsoft-copilot-studio/advanced-hand-off" TargetMode="External"/><Relationship Id="rId7" Type="http://schemas.openxmlformats.org/officeDocument/2006/relationships/image" Target="../media/image186.png"/><Relationship Id="rId12" Type="http://schemas.openxmlformats.org/officeDocument/2006/relationships/image" Target="../media/image191.svg"/><Relationship Id="rId17" Type="http://schemas.openxmlformats.org/officeDocument/2006/relationships/image" Target="../media/image196.png"/><Relationship Id="rId2" Type="http://schemas.openxmlformats.org/officeDocument/2006/relationships/notesSlide" Target="../notesSlides/notesSlide53.xml"/><Relationship Id="rId16" Type="http://schemas.openxmlformats.org/officeDocument/2006/relationships/image" Target="../media/image195.svg"/><Relationship Id="rId20" Type="http://schemas.openxmlformats.org/officeDocument/2006/relationships/image" Target="../media/image199.svg"/><Relationship Id="rId1" Type="http://schemas.openxmlformats.org/officeDocument/2006/relationships/slideLayout" Target="../slideLayouts/slideLayout3.xml"/><Relationship Id="rId6" Type="http://schemas.openxmlformats.org/officeDocument/2006/relationships/image" Target="../media/image185.svg"/><Relationship Id="rId11" Type="http://schemas.openxmlformats.org/officeDocument/2006/relationships/image" Target="../media/image190.png"/><Relationship Id="rId5" Type="http://schemas.openxmlformats.org/officeDocument/2006/relationships/image" Target="../media/image184.png"/><Relationship Id="rId15" Type="http://schemas.openxmlformats.org/officeDocument/2006/relationships/image" Target="../media/image194.png"/><Relationship Id="rId10" Type="http://schemas.openxmlformats.org/officeDocument/2006/relationships/image" Target="../media/image189.svg"/><Relationship Id="rId19" Type="http://schemas.openxmlformats.org/officeDocument/2006/relationships/image" Target="../media/image198.png"/><Relationship Id="rId4" Type="http://schemas.openxmlformats.org/officeDocument/2006/relationships/hyperlink" Target="https://learn.microsoft.com/en-us/microsoft-copilot-studio/advanced-use-skills" TargetMode="External"/><Relationship Id="rId9" Type="http://schemas.openxmlformats.org/officeDocument/2006/relationships/image" Target="../media/image188.png"/><Relationship Id="rId14" Type="http://schemas.openxmlformats.org/officeDocument/2006/relationships/image" Target="../media/image193.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copilotstudio.microsoft.com/" TargetMode="External"/><Relationship Id="rId18" Type="http://schemas.openxmlformats.org/officeDocument/2006/relationships/image" Target="../media/image203.svg"/><Relationship Id="rId26" Type="http://schemas.openxmlformats.org/officeDocument/2006/relationships/image" Target="../media/image211.sv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206.pn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learn.microsoft.com/en-us/power-platform/guidance/white-papers/enterprise-security" TargetMode="External"/><Relationship Id="rId17" Type="http://schemas.openxmlformats.org/officeDocument/2006/relationships/image" Target="../media/image202.png"/><Relationship Id="rId25" Type="http://schemas.openxmlformats.org/officeDocument/2006/relationships/image" Target="../media/image210.png"/><Relationship Id="rId2" Type="http://schemas.openxmlformats.org/officeDocument/2006/relationships/notesSlide" Target="../notesSlides/notesSlide54.xml"/><Relationship Id="rId16" Type="http://schemas.openxmlformats.org/officeDocument/2006/relationships/image" Target="../media/image201.svg"/><Relationship Id="rId20" Type="http://schemas.openxmlformats.org/officeDocument/2006/relationships/image" Target="../media/image205.svg"/><Relationship Id="rId1" Type="http://schemas.openxmlformats.org/officeDocument/2006/relationships/slideLayout" Target="../slideLayouts/slideLayout3.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24" Type="http://schemas.openxmlformats.org/officeDocument/2006/relationships/image" Target="../media/image209.svg"/><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200.png"/><Relationship Id="rId23" Type="http://schemas.openxmlformats.org/officeDocument/2006/relationships/image" Target="../media/image208.pn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204.pn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hyperlink" Target="https://aka.ms/CopilotStudioForTeams" TargetMode="External"/><Relationship Id="rId22" Type="http://schemas.openxmlformats.org/officeDocument/2006/relationships/image" Target="../media/image207.svg"/></Relationships>
</file>

<file path=ppt/slides/_rels/slide66.xml.rels><?xml version="1.0" encoding="UTF-8" standalone="yes"?>
<Relationships xmlns="http://schemas.openxmlformats.org/package/2006/relationships"><Relationship Id="rId8" Type="http://schemas.openxmlformats.org/officeDocument/2006/relationships/hyperlink" Target="https://learn.microsoft.com/en-us/microsoft-copilot-studio/security-and-governance" TargetMode="External"/><Relationship Id="rId13" Type="http://schemas.openxmlformats.org/officeDocument/2006/relationships/hyperlink" Target="https://learn.microsoft.com/en-us/power-apps/maker/data-platform/environmentvariables-azure-key-vault-secrets" TargetMode="External"/><Relationship Id="rId18" Type="http://schemas.openxmlformats.org/officeDocument/2006/relationships/hyperlink" Target="https://learn.microsoft.com/en-us/power-platform/admin/about-lockbox" TargetMode="External"/><Relationship Id="rId3" Type="http://schemas.openxmlformats.org/officeDocument/2006/relationships/hyperlink" Target="https://learn.microsoft.com/en-us/power-platform/guidance/white-papers/enterprise-security" TargetMode="External"/><Relationship Id="rId21" Type="http://schemas.openxmlformats.org/officeDocument/2006/relationships/hyperlink" Target="https://learn.microsoft.com/en-us/entra/architecture/secure-best-practices" TargetMode="External"/><Relationship Id="rId7" Type="http://schemas.openxmlformats.org/officeDocument/2006/relationships/hyperlink" Target="https://learn.microsoft.com/en-us/microsoft-copilot-studio/admin-data-loss-prevention" TargetMode="External"/><Relationship Id="rId12" Type="http://schemas.openxmlformats.org/officeDocument/2006/relationships/hyperlink" Target="https://learn.microsoft.com/en-us/power-platform/admin/security/connect-data-sources" TargetMode="External"/><Relationship Id="rId17" Type="http://schemas.openxmlformats.org/officeDocument/2006/relationships/hyperlink" Target="https://learn.microsoft.com/en-us/power-platform/admin/customer-managed-key" TargetMode="External"/><Relationship Id="rId2" Type="http://schemas.openxmlformats.org/officeDocument/2006/relationships/notesSlide" Target="../notesSlides/notesSlide55.xml"/><Relationship Id="rId16" Type="http://schemas.openxmlformats.org/officeDocument/2006/relationships/hyperlink" Target="https://learn.microsoft.com/en-us/power-platform/admin/enable-use-comprehensive-auditing" TargetMode="External"/><Relationship Id="rId20" Type="http://schemas.openxmlformats.org/officeDocument/2006/relationships/hyperlink" Target="https://learn.microsoft.com/en-us/power-platform/admin/vnet-support-overview" TargetMode="External"/><Relationship Id="rId1" Type="http://schemas.openxmlformats.org/officeDocument/2006/relationships/slideLayout" Target="../slideLayouts/slideLayout3.xml"/><Relationship Id="rId6" Type="http://schemas.openxmlformats.org/officeDocument/2006/relationships/hyperlink" Target="https://learn.microsoft.com/en-us/power-platform/admin/manage-group-teams" TargetMode="External"/><Relationship Id="rId11" Type="http://schemas.openxmlformats.org/officeDocument/2006/relationships/hyperlink" Target="https://learn.microsoft.com/en-us/microsoft-copilot-studio/admin-share-bots?tabs=web" TargetMode="External"/><Relationship Id="rId5" Type="http://schemas.openxmlformats.org/officeDocument/2006/relationships/hyperlink" Target="https://learn.microsoft.com/en-us/power-platform/admin/control-user-access" TargetMode="External"/><Relationship Id="rId15" Type="http://schemas.openxmlformats.org/officeDocument/2006/relationships/hyperlink" Target="https://learn.microsoft.com/en-us/power-platform/alm/pipelines" TargetMode="External"/><Relationship Id="rId23" Type="http://schemas.openxmlformats.org/officeDocument/2006/relationships/image" Target="../media/image213.svg"/><Relationship Id="rId10" Type="http://schemas.openxmlformats.org/officeDocument/2006/relationships/hyperlink" Target="https://learn.microsoft.com/en-us/microsoft-copilot-studio/configure-web-security" TargetMode="External"/><Relationship Id="rId19" Type="http://schemas.openxmlformats.org/officeDocument/2006/relationships/hyperlink" Target="https://learn.microsoft.com/en-us/power-platform/admin/ip-firewall" TargetMode="External"/><Relationship Id="rId4" Type="http://schemas.openxmlformats.org/officeDocument/2006/relationships/hyperlink" Target="https://learn.microsoft.com/en-us/entra/identity/users/licensing-groups-assign" TargetMode="External"/><Relationship Id="rId9" Type="http://schemas.openxmlformats.org/officeDocument/2006/relationships/hyperlink" Target="https://learn.microsoft.com/en-us/microsoft-copilot-studio/manage-data-movement-outside-us" TargetMode="External"/><Relationship Id="rId14" Type="http://schemas.openxmlformats.org/officeDocument/2006/relationships/hyperlink" Target="https://learn.microsoft.com/en-us/microsoft-copilot-studio/advanced-end-user-authentication?tabs=web#authentication-variables" TargetMode="External"/><Relationship Id="rId22" Type="http://schemas.openxmlformats.org/officeDocument/2006/relationships/image" Target="../media/image212.png"/></Relationships>
</file>

<file path=ppt/slides/_rels/slide67.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hyperlink" Target="https://learn.microsoft.com/en-us/power-platform/admin/wp-security-cds" TargetMode="External"/><Relationship Id="rId7" Type="http://schemas.openxmlformats.org/officeDocument/2006/relationships/image" Target="../media/image214.png"/><Relationship Id="rId12" Type="http://schemas.openxmlformats.org/officeDocument/2006/relationships/image" Target="../media/image219.svg"/><Relationship Id="rId2" Type="http://schemas.openxmlformats.org/officeDocument/2006/relationships/hyperlink" Target="https://learn.microsoft.com/en-us/power-platform/admin/manage-group-teams" TargetMode="External"/><Relationship Id="rId1" Type="http://schemas.openxmlformats.org/officeDocument/2006/relationships/slideLayout" Target="../slideLayouts/slideLayout3.xml"/><Relationship Id="rId6" Type="http://schemas.openxmlformats.org/officeDocument/2006/relationships/hyperlink" Target="https://learn.microsoft.com/en-us/power-apps/developer/data-platform/reference/entities/conversationtranscript" TargetMode="External"/><Relationship Id="rId11" Type="http://schemas.openxmlformats.org/officeDocument/2006/relationships/image" Target="../media/image218.png"/><Relationship Id="rId5" Type="http://schemas.openxmlformats.org/officeDocument/2006/relationships/hyperlink" Target="https://learn.microsoft.com/en-us/power-apps/developer/data-platform/reference/entities/botcomponent" TargetMode="External"/><Relationship Id="rId10" Type="http://schemas.openxmlformats.org/officeDocument/2006/relationships/image" Target="../media/image217.svg"/><Relationship Id="rId4" Type="http://schemas.openxmlformats.org/officeDocument/2006/relationships/hyperlink" Target="https://learn.microsoft.com/en-us/power-apps/developer/data-platform/reference/entities/bot" TargetMode="External"/><Relationship Id="rId9" Type="http://schemas.openxmlformats.org/officeDocument/2006/relationships/image" Target="../media/image216.png"/></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configuration-fundamentals?tabs=web"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microsoft-copilot-studio/security-and-governance"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5" Type="http://schemas.openxmlformats.org/officeDocument/2006/relationships/hyperlink" Target="https://learn.microsoft.com/en-us/power-platform/admin/connector-endpoint-filtering" TargetMode="External"/><Relationship Id="rId4" Type="http://schemas.openxmlformats.org/officeDocument/2006/relationships/hyperlink" Target="https://learn.microsoft.com/en-us/microsoft-copilot-studio/admin-data-loss-prevention"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learn.microsoft.com/en-us/power-platform/admin/manage-application-users" TargetMode="External"/><Relationship Id="rId3" Type="http://schemas.openxmlformats.org/officeDocument/2006/relationships/hyperlink" Target="https://learn.microsoft.com/en-us/power-platform/admin/security" TargetMode="External"/><Relationship Id="rId7" Type="http://schemas.openxmlformats.org/officeDocument/2006/relationships/hyperlink" Target="https://github.com/jenschristianschroder/JIT-Access-Managemen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hyperlink" Target="https://learn.microsoft.com/en-us/power-apps/maker/data-platform/environmentvariables#use-azure-key-vault-secrets" TargetMode="External"/><Relationship Id="rId5" Type="http://schemas.openxmlformats.org/officeDocument/2006/relationships/hyperlink" Target="https://learn.microsoft.com/en-us/power-platform/guidance/adoption/conditional-access" TargetMode="External"/><Relationship Id="rId10" Type="http://schemas.openxmlformats.org/officeDocument/2006/relationships/hyperlink" Target="https://learn.microsoft.com/en-us/power-platform/admin/about-lockbox" TargetMode="External"/><Relationship Id="rId4" Type="http://schemas.openxmlformats.org/officeDocument/2006/relationships/hyperlink" Target="https://learn.microsoft.com/en-us/entra/identity/authentication/concept-mfa-howitworks" TargetMode="External"/><Relationship Id="rId9" Type="http://schemas.openxmlformats.org/officeDocument/2006/relationships/hyperlink" Target="https://learn.microsoft.com/en-us/power-platform/admin/manage-group-teams"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learn.microsoft.com/en-us/microsoft-copilot-studio/configuration-end-user-authentication"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learn.microsoft.com/en-us/microsoft-copilot-studio/configure-web-security" TargetMode="External"/><Relationship Id="rId4" Type="http://schemas.openxmlformats.org/officeDocument/2006/relationships/hyperlink" Target="https://learn.microsoft.com/en-us/microsoft-copilot-studio/configuration-authentication-azure-ad"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sso-teams"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hyperlink" Target="https://learn.microsoft.com/en-us/power-platform/admin/app-insights-cloud-flow"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powervirtualagents.microsoft.com/en-us/blog/center-of-excellence-starter-kit-with-power-virtual-agents-govern-monitor-manage/"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hyperlink" Target="https://learn.microsoft.com/en-us/microsoft-copilot-studio/analytics-sessions-transcripts#change-the-default-retention-period" TargetMode="External"/><Relationship Id="rId3" Type="http://schemas.openxmlformats.org/officeDocument/2006/relationships/hyperlink" Target="https://learn.microsoft.com/en-us/microsoft-copilot-studio/admin-certification" TargetMode="External"/><Relationship Id="rId7" Type="http://schemas.openxmlformats.org/officeDocument/2006/relationships/hyperlink" Target="https://servicetrust.microsoft.com/ViewPage/HomePageVNext"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hyperlink" Target="https://www.microsoft.com/en-us/trust-center/compliance/compliance-overview" TargetMode="External"/><Relationship Id="rId5" Type="http://schemas.openxmlformats.org/officeDocument/2006/relationships/hyperlink" Target="https://learn.microsoft.com/en-us/microsoft-copilot-studio/data-location?tabs=web" TargetMode="External"/><Relationship Id="rId4" Type="http://schemas.openxmlformats.org/officeDocument/2006/relationships/hyperlink" Target="https://learn.microsoft.com/en-us/microsoft-copilot-studio/personal-data-summary" TargetMode="External"/><Relationship Id="rId9" Type="http://schemas.openxmlformats.org/officeDocument/2006/relationships/hyperlink" Target="https://learn.microsoft.com/en-us/microsoft-copilot-studio/manage-data-movement-outside-us"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hyperlink" Target="https://learn.microsoft.com/en-us/power-platform/guidance/alm-accelerator/overview" TargetMode="External"/><Relationship Id="rId13" Type="http://schemas.openxmlformats.org/officeDocument/2006/relationships/image" Target="../media/image224.svg"/><Relationship Id="rId18" Type="http://schemas.openxmlformats.org/officeDocument/2006/relationships/image" Target="../media/image229.png"/><Relationship Id="rId26" Type="http://schemas.openxmlformats.org/officeDocument/2006/relationships/image" Target="../media/image236.png"/><Relationship Id="rId3" Type="http://schemas.openxmlformats.org/officeDocument/2006/relationships/hyperlink" Target="https://learn.microsoft.com/en-us/power-apps/maker/data-platform/environmentvariables" TargetMode="External"/><Relationship Id="rId21" Type="http://schemas.microsoft.com/office/2007/relationships/hdphoto" Target="../media/hdphoto7.wdp"/><Relationship Id="rId7" Type="http://schemas.openxmlformats.org/officeDocument/2006/relationships/hyperlink" Target="https://learn.microsoft.com/en-us/power-platform/alm/devops-github-actions" TargetMode="External"/><Relationship Id="rId12" Type="http://schemas.openxmlformats.org/officeDocument/2006/relationships/image" Target="../media/image223.png"/><Relationship Id="rId17" Type="http://schemas.openxmlformats.org/officeDocument/2006/relationships/image" Target="../media/image228.svg"/><Relationship Id="rId25" Type="http://schemas.openxmlformats.org/officeDocument/2006/relationships/image" Target="../media/image235.svg"/><Relationship Id="rId2" Type="http://schemas.openxmlformats.org/officeDocument/2006/relationships/notesSlide" Target="../notesSlides/notesSlide64.xml"/><Relationship Id="rId16" Type="http://schemas.openxmlformats.org/officeDocument/2006/relationships/image" Target="../media/image227.png"/><Relationship Id="rId20" Type="http://schemas.openxmlformats.org/officeDocument/2006/relationships/image" Target="../media/image231.png"/><Relationship Id="rId29" Type="http://schemas.openxmlformats.org/officeDocument/2006/relationships/image" Target="../media/image239.svg"/><Relationship Id="rId1" Type="http://schemas.openxmlformats.org/officeDocument/2006/relationships/slideLayout" Target="../slideLayouts/slideLayout3.xml"/><Relationship Id="rId6" Type="http://schemas.openxmlformats.org/officeDocument/2006/relationships/hyperlink" Target="https://learn.microsoft.com/en-us/power-platform/alm/devops-build-tools" TargetMode="External"/><Relationship Id="rId11" Type="http://schemas.openxmlformats.org/officeDocument/2006/relationships/image" Target="../media/image222.svg"/><Relationship Id="rId24" Type="http://schemas.openxmlformats.org/officeDocument/2006/relationships/image" Target="../media/image234.png"/><Relationship Id="rId5" Type="http://schemas.openxmlformats.org/officeDocument/2006/relationships/hyperlink" Target="https://learn.microsoft.com/en-us/power-platform/alm/pipelines" TargetMode="External"/><Relationship Id="rId15" Type="http://schemas.openxmlformats.org/officeDocument/2006/relationships/image" Target="../media/image226.svg"/><Relationship Id="rId23" Type="http://schemas.openxmlformats.org/officeDocument/2006/relationships/image" Target="../media/image233.svg"/><Relationship Id="rId28" Type="http://schemas.openxmlformats.org/officeDocument/2006/relationships/image" Target="../media/image238.png"/><Relationship Id="rId10" Type="http://schemas.openxmlformats.org/officeDocument/2006/relationships/image" Target="../media/image221.png"/><Relationship Id="rId19" Type="http://schemas.openxmlformats.org/officeDocument/2006/relationships/image" Target="../media/image230.svg"/><Relationship Id="rId4" Type="http://schemas.openxmlformats.org/officeDocument/2006/relationships/hyperlink" Target="https://learn.microsoft.com/en-us/power-platform/alm/" TargetMode="External"/><Relationship Id="rId9" Type="http://schemas.openxmlformats.org/officeDocument/2006/relationships/hyperlink" Target="https://aka.ms/CopilotStudioKit" TargetMode="External"/><Relationship Id="rId14" Type="http://schemas.openxmlformats.org/officeDocument/2006/relationships/image" Target="../media/image225.png"/><Relationship Id="rId22" Type="http://schemas.openxmlformats.org/officeDocument/2006/relationships/image" Target="../media/image232.png"/><Relationship Id="rId27" Type="http://schemas.openxmlformats.org/officeDocument/2006/relationships/image" Target="../media/image237.svg"/></Relationships>
</file>

<file path=ppt/slides/_rels/slide7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hyperlink" Target="https://learn.microsoft.com/en-us/microsoft-copilot-studio/authoring-export-import-copilot-components" TargetMode="External"/><Relationship Id="rId7" Type="http://schemas.openxmlformats.org/officeDocument/2006/relationships/image" Target="../media/image222.sv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hyperlink" Target="https://www.youtube.com/watch?v=oGadRnci0zo" TargetMode="External"/><Relationship Id="rId4" Type="http://schemas.openxmlformats.org/officeDocument/2006/relationships/hyperlink" Target="https://www.youtube.com/watch?v=lKl4XLeSM20" TargetMode="External"/><Relationship Id="rId9" Type="http://schemas.openxmlformats.org/officeDocument/2006/relationships/image" Target="../media/image224.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learn.microsoft.com/en-us/power-platform/alm/segmented-solutions-alm"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hyperlink" Target="https://learn.microsoft.com/en-us/power-platform/admin/control-user-acces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go.microsoft.com/fwlink/?linkid=2085130"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powerautomate.microsoft.com/en-us/pricing/" TargetMode="External"/><Relationship Id="rId12" Type="http://schemas.openxmlformats.org/officeDocument/2006/relationships/hyperlink" Target="https://azure.microsoft.com/en-us/pricing/details/monitor/"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storage/data-lake/"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earch/"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cognitive-services/openai-service/"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hyperlink" Target="https://www.youtube.com/watch?v=iUx60NwIMxw"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40.png"/><Relationship Id="rId7" Type="http://schemas.openxmlformats.org/officeDocument/2006/relationships/image" Target="../media/image242.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245.svg"/><Relationship Id="rId4" Type="http://schemas.openxmlformats.org/officeDocument/2006/relationships/image" Target="../media/image241.svg"/><Relationship Id="rId9" Type="http://schemas.openxmlformats.org/officeDocument/2006/relationships/image" Target="../media/image244.png"/></Relationships>
</file>

<file path=ppt/slides/_rels/slide8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4.xml"/><Relationship Id="rId4" Type="http://schemas.openxmlformats.org/officeDocument/2006/relationships/image" Target="../media/image250.png"/></Relationships>
</file>

<file path=ppt/slides/_rels/slide88.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253.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hyperlink" Target="https://aka.ms/CopilotStudioKit"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BC7-FDFD-3087-A2E9-233604002B0C}"/>
              </a:ext>
            </a:extLst>
          </p:cNvPr>
          <p:cNvSpPr>
            <a:spLocks noGrp="1"/>
          </p:cNvSpPr>
          <p:nvPr>
            <p:ph type="title"/>
          </p:nvPr>
        </p:nvSpPr>
        <p:spPr>
          <a:xfrm>
            <a:off x="588264" y="3532148"/>
            <a:ext cx="4164583" cy="461665"/>
          </a:xfrm>
        </p:spPr>
        <p:txBody>
          <a:bodyPr/>
          <a:lstStyle/>
          <a:p>
            <a:r>
              <a:rPr lang="en-US" sz="3000" b="1">
                <a:solidFill>
                  <a:schemeClr val="tx1"/>
                </a:solidFill>
                <a:latin typeface="Aptos SemiBold" panose="020B0004020202020204" pitchFamily="34" charset="0"/>
              </a:rPr>
              <a:t>Implementation Guide</a:t>
            </a:r>
          </a:p>
        </p:txBody>
      </p:sp>
      <p:sp>
        <p:nvSpPr>
          <p:cNvPr id="5" name="Text Placeholder 4">
            <a:extLst>
              <a:ext uri="{FF2B5EF4-FFF2-40B4-BE49-F238E27FC236}">
                <a16:creationId xmlns:a16="http://schemas.microsoft.com/office/drawing/2014/main" id="{0A916E71-C834-40D7-F59C-D27CAEE98EC0}"/>
              </a:ext>
            </a:extLst>
          </p:cNvPr>
          <p:cNvSpPr>
            <a:spLocks noGrp="1"/>
          </p:cNvSpPr>
          <p:nvPr>
            <p:ph type="body" sz="quarter" idx="12"/>
          </p:nvPr>
        </p:nvSpPr>
        <p:spPr>
          <a:xfrm>
            <a:off x="588265" y="4567676"/>
            <a:ext cx="4164583" cy="338555"/>
          </a:xfrm>
        </p:spPr>
        <p:txBody>
          <a:bodyPr/>
          <a:lstStyle/>
          <a:p>
            <a:endParaRPr lang="en-US">
              <a:latin typeface="Aptos" panose="020B0004020202020204" pitchFamily="34" charset="0"/>
            </a:endParaRPr>
          </a:p>
        </p:txBody>
      </p:sp>
      <p:sp>
        <p:nvSpPr>
          <p:cNvPr id="4" name="TextBox 3">
            <a:extLst>
              <a:ext uri="{FF2B5EF4-FFF2-40B4-BE49-F238E27FC236}">
                <a16:creationId xmlns:a16="http://schemas.microsoft.com/office/drawing/2014/main" id="{695D9E13-D2A8-70D0-35B7-E481EBB4AF11}"/>
              </a:ext>
            </a:extLst>
          </p:cNvPr>
          <p:cNvSpPr txBox="1"/>
          <p:nvPr/>
        </p:nvSpPr>
        <p:spPr>
          <a:xfrm>
            <a:off x="2407641" y="6427991"/>
            <a:ext cx="2821584" cy="338554"/>
          </a:xfrm>
          <a:prstGeom prst="rect">
            <a:avLst/>
          </a:prstGeom>
          <a:noFill/>
        </p:spPr>
        <p:txBody>
          <a:bodyPr wrap="square">
            <a:spAutoFit/>
          </a:bodyPr>
          <a:lstStyle/>
          <a:p>
            <a:pPr marL="0" indent="0" algn="r">
              <a:buNone/>
            </a:pPr>
            <a:r>
              <a:rPr lang="en-GB" sz="1600">
                <a:solidFill>
                  <a:schemeClr val="bg1">
                    <a:lumMod val="50000"/>
                    <a:lumOff val="50000"/>
                  </a:schemeClr>
                </a:solidFill>
                <a:latin typeface="Aptos" panose="020B0004020202020204" pitchFamily="34" charset="0"/>
              </a:rPr>
              <a:t>Workshop date: YYYY-MM-DD</a:t>
            </a:r>
          </a:p>
        </p:txBody>
      </p:sp>
      <p:pic>
        <p:nvPicPr>
          <p:cNvPr id="7" name="Picture 6" descr="A black background with white letters and a black background&#10;&#10;Description automatically generated">
            <a:extLst>
              <a:ext uri="{FF2B5EF4-FFF2-40B4-BE49-F238E27FC236}">
                <a16:creationId xmlns:a16="http://schemas.microsoft.com/office/drawing/2014/main" id="{9FA8BA67-9AE9-5428-53B4-1670B49913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06894" y="5922278"/>
            <a:ext cx="1031644" cy="404263"/>
          </a:xfrm>
          <a:prstGeom prst="rect">
            <a:avLst/>
          </a:prstGeom>
        </p:spPr>
      </p:pic>
      <p:sp>
        <p:nvSpPr>
          <p:cNvPr id="6" name="Title 1">
            <a:extLst>
              <a:ext uri="{FF2B5EF4-FFF2-40B4-BE49-F238E27FC236}">
                <a16:creationId xmlns:a16="http://schemas.microsoft.com/office/drawing/2014/main" id="{79B72EC2-2FF0-672A-D6F1-9B60715F25F6}"/>
              </a:ext>
            </a:extLst>
          </p:cNvPr>
          <p:cNvSpPr txBox="1">
            <a:spLocks/>
          </p:cNvSpPr>
          <p:nvPr/>
        </p:nvSpPr>
        <p:spPr>
          <a:xfrm>
            <a:off x="1533984" y="2933779"/>
            <a:ext cx="3079207" cy="584775"/>
          </a:xfrm>
          <a:prstGeom prst="rect">
            <a:avLst/>
          </a:prstGeom>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3600" b="0" kern="1200" cap="none" spc="-51" baseline="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sz="3700">
                <a:solidFill>
                  <a:srgbClr val="16BDDE"/>
                </a:solidFill>
              </a:rPr>
              <a:t>Copilot Studio</a:t>
            </a:r>
            <a:endParaRPr lang="en-US" sz="3700" b="1">
              <a:solidFill>
                <a:srgbClr val="16BDDE"/>
              </a:solidFill>
            </a:endParaRPr>
          </a:p>
        </p:txBody>
      </p:sp>
      <p:pic>
        <p:nvPicPr>
          <p:cNvPr id="9" name="Graphic 8">
            <a:extLst>
              <a:ext uri="{FF2B5EF4-FFF2-40B4-BE49-F238E27FC236}">
                <a16:creationId xmlns:a16="http://schemas.microsoft.com/office/drawing/2014/main" id="{DEC55A38-6369-2866-A3A8-4A7A43F58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4" y="2759629"/>
            <a:ext cx="792000" cy="792000"/>
          </a:xfrm>
          <a:prstGeom prst="rect">
            <a:avLst/>
          </a:prstGeom>
        </p:spPr>
      </p:pic>
    </p:spTree>
    <p:extLst>
      <p:ext uri="{BB962C8B-B14F-4D97-AF65-F5344CB8AC3E}">
        <p14:creationId xmlns:p14="http://schemas.microsoft.com/office/powerpoint/2010/main" val="22882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A5291AA-063B-FB6A-AEE1-54A09CC74D0C}"/>
              </a:ext>
            </a:extLst>
          </p:cNvPr>
          <p:cNvSpPr>
            <a:spLocks noGrp="1"/>
          </p:cNvSpPr>
          <p:nvPr>
            <p:ph type="body" sz="quarter" idx="11"/>
          </p:nvPr>
        </p:nvSpPr>
        <p:spPr/>
        <p:txBody>
          <a:bodyPr/>
          <a:lstStyle/>
          <a:p>
            <a:r>
              <a:rPr lang="en-US"/>
              <a:t>Key stakeholders</a:t>
            </a:r>
          </a:p>
        </p:txBody>
      </p:sp>
      <p:sp>
        <p:nvSpPr>
          <p:cNvPr id="13" name="Text Placeholder 12">
            <a:extLst>
              <a:ext uri="{FF2B5EF4-FFF2-40B4-BE49-F238E27FC236}">
                <a16:creationId xmlns:a16="http://schemas.microsoft.com/office/drawing/2014/main" id="{C02557D2-6F8B-4DF5-3FF1-3AEB5C7E4717}"/>
              </a:ext>
            </a:extLst>
          </p:cNvPr>
          <p:cNvSpPr>
            <a:spLocks noGrp="1"/>
          </p:cNvSpPr>
          <p:nvPr>
            <p:ph type="body" sz="quarter" idx="12"/>
          </p:nvPr>
        </p:nvSpPr>
        <p:spPr/>
        <p:txBody>
          <a:bodyPr/>
          <a:lstStyle/>
          <a:p>
            <a:r>
              <a:rPr lang="en-US" sz="1600">
                <a:solidFill>
                  <a:schemeClr val="tx1"/>
                </a:solidFill>
              </a:rPr>
              <a:t>Customer, Partner and Microsoft teams</a:t>
            </a:r>
          </a:p>
        </p:txBody>
      </p:sp>
      <p:sp>
        <p:nvSpPr>
          <p:cNvPr id="6" name="Rectangle 5">
            <a:extLst>
              <a:ext uri="{FF2B5EF4-FFF2-40B4-BE49-F238E27FC236}">
                <a16:creationId xmlns:a16="http://schemas.microsoft.com/office/drawing/2014/main" id="{DC2E1113-FAF5-41AE-BDD4-3FF386B21743}"/>
              </a:ext>
            </a:extLst>
          </p:cNvPr>
          <p:cNvSpPr/>
          <p:nvPr/>
        </p:nvSpPr>
        <p:spPr bwMode="auto">
          <a:xfrm>
            <a:off x="8968232" y="0"/>
            <a:ext cx="3200785" cy="6858000"/>
          </a:xfrm>
          <a:prstGeom prst="rect">
            <a:avLst/>
          </a:prstGeom>
          <a:solidFill>
            <a:schemeClr val="bg2">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80000" rIns="108000" bIns="180000" numCol="1" spcCol="0" rtlCol="0" fromWordArt="0" anchor="t" anchorCtr="0" forceAA="0" compatLnSpc="1">
            <a:prstTxWarp prst="textNoShape">
              <a:avLst/>
            </a:prstTxWarp>
            <a:noAutofit/>
          </a:bodyPr>
          <a:lstStyle/>
          <a:p>
            <a:pPr marR="0" lvl="0" indent="0" fontAlgn="auto">
              <a:lnSpc>
                <a:spcPct val="100000"/>
              </a:lnSpc>
              <a:spcBef>
                <a:spcPts val="0"/>
              </a:spcBef>
              <a:spcAft>
                <a:spcPts val="600"/>
              </a:spcAft>
              <a:buClrTx/>
              <a:buSzTx/>
              <a:buFontTx/>
              <a:buNone/>
              <a:tabLst/>
              <a:defRPr/>
            </a:pPr>
            <a:r>
              <a:rPr lang="en-US" sz="1600" b="1">
                <a:solidFill>
                  <a:srgbClr val="FFFFFF">
                    <a:lumMod val="95000"/>
                  </a:srgbClr>
                </a:solidFill>
                <a:latin typeface="Aptos SemiBold" panose="020B0004020202020204" pitchFamily="34" charset="0"/>
                <a:cs typeface="Segoe UI" panose="020B0502040204020203" pitchFamily="34" charset="0"/>
              </a:rPr>
              <a:t>Why do we ask these questions?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This helps us know who the key stakeholders are for the projects.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The Microsoft team can also be described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a:spcAft>
                <a:spcPts val="600"/>
              </a:spcAft>
              <a:defRPr/>
            </a:pPr>
            <a:r>
              <a:rPr lang="en-GB" sz="1600" b="1">
                <a:solidFill>
                  <a:srgbClr val="FFFFFF">
                    <a:lumMod val="95000"/>
                  </a:srgbClr>
                </a:solidFill>
                <a:latin typeface="Aptos SemiBold" panose="020B0004020202020204" pitchFamily="34" charset="0"/>
                <a:cs typeface="Segoe UI" panose="020B0502040204020203" pitchFamily="34" charset="0"/>
              </a:rPr>
              <a:t>Microsoft Team</a:t>
            </a:r>
          </a:p>
          <a:p>
            <a:pPr marL="0" marR="0" lvl="0" indent="0" algn="l" defTabSz="914367" rtl="0" eaLnBrk="1" fontAlgn="auto" latinLnBrk="0" hangingPunct="1">
              <a:lnSpc>
                <a:spcPct val="100000"/>
              </a:lnSpc>
              <a:spcBef>
                <a:spcPts val="600"/>
              </a:spcBef>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Segoe UI Semibold"/>
                <a:ea typeface="+mn-ea"/>
                <a:cs typeface="Segoe UI" panose="020B0502040204020203" pitchFamily="34" charset="0"/>
              </a:rPr>
              <a:t>Account Executive</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Account Technology Strategist</a:t>
            </a:r>
          </a:p>
          <a:p>
            <a:pPr>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Customer Success Account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Sales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Technical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Cloud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Engineering Sponsor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Power CAT Program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FastTrack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7C284612-225D-2BDE-C264-1D1A47FDD94E}"/>
              </a:ext>
            </a:extLst>
          </p:cNvPr>
          <p:cNvGraphicFramePr>
            <a:graphicFrameLocks noGrp="1"/>
          </p:cNvGraphicFramePr>
          <p:nvPr>
            <p:extLst>
              <p:ext uri="{D42A27DB-BD31-4B8C-83A1-F6EECF244321}">
                <p14:modId xmlns:p14="http://schemas.microsoft.com/office/powerpoint/2010/main" val="3262510135"/>
              </p:ext>
            </p:extLst>
          </p:nvPr>
        </p:nvGraphicFramePr>
        <p:xfrm>
          <a:off x="288899" y="1495993"/>
          <a:ext cx="8407401" cy="4907280"/>
        </p:xfrm>
        <a:graphic>
          <a:graphicData uri="http://schemas.openxmlformats.org/drawingml/2006/table">
            <a:tbl>
              <a:tblPr firstRow="1" firstCol="1" bandRow="1">
                <a:tableStyleId>{073A0DAA-6AF3-43AB-8588-CEC1D06C72B9}</a:tableStyleId>
              </a:tblPr>
              <a:tblGrid>
                <a:gridCol w="1937261">
                  <a:extLst>
                    <a:ext uri="{9D8B030D-6E8A-4147-A177-3AD203B41FA5}">
                      <a16:colId xmlns:a16="http://schemas.microsoft.com/office/drawing/2014/main" val="994572026"/>
                    </a:ext>
                  </a:extLst>
                </a:gridCol>
                <a:gridCol w="1756910">
                  <a:extLst>
                    <a:ext uri="{9D8B030D-6E8A-4147-A177-3AD203B41FA5}">
                      <a16:colId xmlns:a16="http://schemas.microsoft.com/office/drawing/2014/main" val="1924249191"/>
                    </a:ext>
                  </a:extLst>
                </a:gridCol>
                <a:gridCol w="2193815">
                  <a:extLst>
                    <a:ext uri="{9D8B030D-6E8A-4147-A177-3AD203B41FA5}">
                      <a16:colId xmlns:a16="http://schemas.microsoft.com/office/drawing/2014/main" val="2912820203"/>
                    </a:ext>
                  </a:extLst>
                </a:gridCol>
                <a:gridCol w="2519415">
                  <a:extLst>
                    <a:ext uri="{9D8B030D-6E8A-4147-A177-3AD203B41FA5}">
                      <a16:colId xmlns:a16="http://schemas.microsoft.com/office/drawing/2014/main" val="1979639141"/>
                    </a:ext>
                  </a:extLst>
                </a:gridCol>
              </a:tblGrid>
              <a:tr h="234281">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2000" b="1" kern="1200">
                          <a:solidFill>
                            <a:schemeClr val="bg2">
                              <a:lumMod val="95000"/>
                              <a:lumOff val="5000"/>
                            </a:schemeClr>
                          </a:solidFill>
                          <a:latin typeface="Aptos SemiBold" panose="020B0004020202020204" pitchFamily="34" charset="0"/>
                          <a:ea typeface="+mn-ea"/>
                          <a:cs typeface="+mn-cs"/>
                        </a:rPr>
                        <a:t>Customer team</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extLst>
                  <a:ext uri="{0D108BD9-81ED-4DB2-BD59-A6C34878D82A}">
                    <a16:rowId xmlns:a16="http://schemas.microsoft.com/office/drawing/2014/main" val="2364726815"/>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4015844824"/>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Business Sponsor</a:t>
                      </a: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2">
                              <a:lumMod val="95000"/>
                              <a:lumOff val="5000"/>
                            </a:schemeClr>
                          </a:solidFill>
                          <a:latin typeface="Aptos" panose="020B0004020202020204" pitchFamily="34" charset="0"/>
                        </a:rPr>
                        <a:t>[Jane Doe]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[jane.doe@contoso.com]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[CIO]</a:t>
                      </a:r>
                    </a:p>
                  </a:txBody>
                  <a:tcPr/>
                </a:tc>
                <a:extLst>
                  <a:ext uri="{0D108BD9-81ED-4DB2-BD59-A6C34878D82A}">
                    <a16:rowId xmlns:a16="http://schemas.microsoft.com/office/drawing/2014/main" val="408661620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Project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14034239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Product Owner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95930122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Technical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533196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Solution 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6703688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Conversation Designer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01928418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Tenant Admin</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36584912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25015893"/>
                  </a:ext>
                </a:extLst>
              </a:tr>
              <a:tr h="145314">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95000"/>
                              <a:lumOff val="5000"/>
                            </a:srgbClr>
                          </a:solidFill>
                          <a:effectLst/>
                          <a:uLnTx/>
                          <a:uFillTx/>
                          <a:latin typeface="Segoe UI Semibold"/>
                          <a:ea typeface="+mn-ea"/>
                          <a:cs typeface="+mn-cs"/>
                        </a:rPr>
                        <a:t>Partner team </a:t>
                      </a:r>
                      <a:r>
                        <a:rPr kumimoji="0" lang="en-US" sz="2000" b="1" i="0" u="none" strike="noStrike" kern="1200" cap="none" spc="0" normalizeH="0" baseline="0" noProof="0">
                          <a:ln>
                            <a:noFill/>
                          </a:ln>
                          <a:solidFill>
                            <a:schemeClr val="tx2">
                              <a:lumMod val="50000"/>
                            </a:schemeClr>
                          </a:solidFill>
                          <a:effectLst/>
                          <a:uLnTx/>
                          <a:uFillTx/>
                          <a:latin typeface="Segoe UI Semibold"/>
                          <a:ea typeface="+mn-ea"/>
                          <a:cs typeface="+mn-cs"/>
                        </a:rPr>
                        <a:t>(if applicable)</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extLst>
                  <a:ext uri="{0D108BD9-81ED-4DB2-BD59-A6C34878D82A}">
                    <a16:rowId xmlns:a16="http://schemas.microsoft.com/office/drawing/2014/main" val="3199815494"/>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112515680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Project Manager</a:t>
                      </a:r>
                    </a:p>
                  </a:txBody>
                  <a:tcPr>
                    <a:solidFill>
                      <a:srgbClr val="191919"/>
                    </a:solidFill>
                  </a:tcPr>
                </a:tc>
                <a:tc>
                  <a:txBody>
                    <a:bodyPr/>
                    <a:lstStyle/>
                    <a:p>
                      <a:r>
                        <a:rPr lang="en-US" sz="1200">
                          <a:solidFill>
                            <a:schemeClr val="bg2">
                              <a:lumMod val="95000"/>
                              <a:lumOff val="5000"/>
                            </a:schemeClr>
                          </a:solidFill>
                          <a:latin typeface="Aptos" panose="020B0004020202020204" pitchFamily="34" charset="0"/>
                        </a:rPr>
                        <a:t>[John Smith]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[john.smith@fabrikam.com]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[Program Lead]</a:t>
                      </a:r>
                    </a:p>
                  </a:txBody>
                  <a:tcPr/>
                </a:tc>
                <a:extLst>
                  <a:ext uri="{0D108BD9-81ED-4DB2-BD59-A6C34878D82A}">
                    <a16:rowId xmlns:a16="http://schemas.microsoft.com/office/drawing/2014/main" val="4014009538"/>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611089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lumMod val="95000"/>
                            </a:schemeClr>
                          </a:solidFill>
                          <a:effectLst/>
                          <a:uLnTx/>
                          <a:uFillTx/>
                          <a:latin typeface="Aptos SemiBold" panose="020B0004020202020204" pitchFamily="34" charset="0"/>
                          <a:ea typeface="+mn-ea"/>
                          <a:cs typeface="+mn-cs"/>
                        </a:rPr>
                        <a:t>Developer</a:t>
                      </a:r>
                    </a:p>
                  </a:txBody>
                  <a:tcPr>
                    <a:solidFill>
                      <a:srgbClr val="191919"/>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50570140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Functional Consultant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966528388"/>
                  </a:ext>
                </a:extLst>
              </a:tr>
              <a:tr h="0">
                <a:tc>
                  <a:txBody>
                    <a:bodyPr/>
                    <a:lstStyle/>
                    <a:p>
                      <a:pPr marL="0" algn="l" defTabSz="932719" rtl="0" eaLnBrk="1" latinLnBrk="0" hangingPunct="1"/>
                      <a:endParaRPr lang="en-US" sz="1200" b="1" kern="1200">
                        <a:solidFill>
                          <a:schemeClr val="tx1">
                            <a:lumMod val="95000"/>
                          </a:schemeClr>
                        </a:solidFill>
                        <a:latin typeface="+mj-lt"/>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32268296"/>
                  </a:ext>
                </a:extLst>
              </a:tr>
            </a:tbl>
          </a:graphicData>
        </a:graphic>
      </p:graphicFrame>
    </p:spTree>
    <p:extLst>
      <p:ext uri="{BB962C8B-B14F-4D97-AF65-F5344CB8AC3E}">
        <p14:creationId xmlns:p14="http://schemas.microsoft.com/office/powerpoint/2010/main" val="24927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SSML to customize speech responses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21186426"/>
              </p:ext>
            </p:extLst>
          </p:nvPr>
        </p:nvGraphicFramePr>
        <p:xfrm>
          <a:off x="361951" y="1666779"/>
          <a:ext cx="8334350" cy="487680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mn-lt"/>
                          <a:ea typeface="+mn-ea"/>
                          <a:cs typeface="+mn-cs"/>
                        </a:rPr>
                        <a:t>Do you have specific requirements for the voice channel? (E.g., DTMF, barge-in, silence detection…)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Omnichannel Voice is used.</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Conversations and messages in general are designed to be shorter for the voice channel.</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Topics will have branching logic based on the channel.</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DTMF options are offered as much as possible, to navigate menus and to provide client IDs.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Tests will be performed by group of pilot users testing in real-life conditions.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18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a:extLst>
              <a:ext uri="{FF2B5EF4-FFF2-40B4-BE49-F238E27FC236}">
                <a16:creationId xmlns:a16="http://schemas.microsoft.com/office/drawing/2014/main" id="{5F4FCC56-6BF5-8D6C-438A-F1C3E5D71F43}"/>
              </a:ext>
            </a:extLst>
          </p:cNvPr>
          <p:cNvSpPr/>
          <p:nvPr/>
        </p:nvSpPr>
        <p:spPr bwMode="auto">
          <a:xfrm rot="5400000">
            <a:off x="-770828" y="1061113"/>
            <a:ext cx="6277428" cy="4735773"/>
          </a:xfrm>
          <a:prstGeom prst="round2SameRect">
            <a:avLst>
              <a:gd name="adj1" fmla="val 6302"/>
              <a:gd name="adj2" fmla="val 0"/>
            </a:avLst>
          </a:prstGeom>
          <a:solidFill>
            <a:schemeClr val="tx2">
              <a:lumMod val="10000"/>
            </a:schemeClr>
          </a:solidFill>
          <a:ln w="6350" cap="flat" cmpd="sng" algn="ctr">
            <a:noFill/>
            <a:prstDash val="solid"/>
            <a:headEnd type="none" w="med" len="med"/>
            <a:tailEnd type="none" w="med" len="med"/>
          </a:ln>
          <a:effectLst>
            <a:outerShdw blurRad="38100" sx="101000" sy="101000" algn="ctr" rotWithShape="0">
              <a:prstClr val="black">
                <a:alpha val="10000"/>
              </a:prst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71E4BC06-71ED-C382-AAA4-C239DC04FC2B}"/>
              </a:ext>
            </a:extLst>
          </p:cNvPr>
          <p:cNvGrpSpPr/>
          <p:nvPr/>
        </p:nvGrpSpPr>
        <p:grpSpPr>
          <a:xfrm>
            <a:off x="588263" y="3257774"/>
            <a:ext cx="3355940" cy="560315"/>
            <a:chOff x="588263" y="3790724"/>
            <a:chExt cx="4094226" cy="683581"/>
          </a:xfrm>
        </p:grpSpPr>
        <p:sp>
          <p:nvSpPr>
            <p:cNvPr id="17" name="Rectangle: Rounded Corners 16">
              <a:extLst>
                <a:ext uri="{FF2B5EF4-FFF2-40B4-BE49-F238E27FC236}">
                  <a16:creationId xmlns:a16="http://schemas.microsoft.com/office/drawing/2014/main" id="{0948F27E-5BD4-D416-066C-A6A7E836CBD6}"/>
                </a:ext>
              </a:extLst>
            </p:cNvPr>
            <p:cNvSpPr/>
            <p:nvPr/>
          </p:nvSpPr>
          <p:spPr bwMode="auto">
            <a:xfrm>
              <a:off x="588263" y="3790724"/>
              <a:ext cx="4094226" cy="683581"/>
            </a:xfrm>
            <a:prstGeom prst="roundRect">
              <a:avLst/>
            </a:prstGeom>
            <a:solidFill>
              <a:schemeClr val="tx2">
                <a:lumMod val="25000"/>
              </a:scheme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magnify" title="Icon of a magnifying glass">
              <a:extLst>
                <a:ext uri="{FF2B5EF4-FFF2-40B4-BE49-F238E27FC236}">
                  <a16:creationId xmlns:a16="http://schemas.microsoft.com/office/drawing/2014/main" id="{2DBC2FBF-BD5F-C7F4-53B6-0EA75B565F54}"/>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 name="TextBox 18">
              <a:extLst>
                <a:ext uri="{FF2B5EF4-FFF2-40B4-BE49-F238E27FC236}">
                  <a16:creationId xmlns:a16="http://schemas.microsoft.com/office/drawing/2014/main" id="{4E1B7D8B-95CB-FDA9-1F58-418C5AA98917}"/>
                </a:ext>
              </a:extLst>
            </p:cNvPr>
            <p:cNvSpPr txBox="1"/>
            <p:nvPr/>
          </p:nvSpPr>
          <p:spPr>
            <a:xfrm>
              <a:off x="1443514" y="3981150"/>
              <a:ext cx="3175982" cy="33793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392B4"/>
                  </a:solidFill>
                  <a:effectLst/>
                  <a:uLnTx/>
                  <a:uFillTx/>
                  <a:latin typeface="Aptos" panose="020B0004020202020204" pitchFamily="34" charset="0"/>
                  <a:hlinkClick r:id="rId2">
                    <a:extLst>
                      <a:ext uri="{A12FA001-AC4F-418D-AE19-62706E023703}">
                        <ahyp:hlinkClr xmlns:ahyp="http://schemas.microsoft.com/office/drawing/2018/hyperlinkcolor" val="tx"/>
                      </a:ext>
                    </a:extLst>
                  </a:hlinkClick>
                </a:rPr>
                <a:t>aka.ms</a:t>
              </a:r>
              <a:r>
                <a:rPr kumimoji="0" lang="en-US" sz="1800" b="0" i="0" u="none" strike="noStrike" kern="0" cap="none" spc="0" normalizeH="0" baseline="0" noProof="0">
                  <a:ln>
                    <a:noFill/>
                  </a:ln>
                  <a:solidFill>
                    <a:srgbClr val="4CCBED"/>
                  </a:solidFill>
                  <a:effectLst/>
                  <a:uLnTx/>
                  <a:uFillTx/>
                  <a:latin typeface="Aptos SemiBold" panose="020B0004020202020204" pitchFamily="34" charset="0"/>
                  <a:hlinkClick r:id="rId2">
                    <a:extLst>
                      <a:ext uri="{A12FA001-AC4F-418D-AE19-62706E023703}">
                        <ahyp:hlinkClr xmlns:ahyp="http://schemas.microsoft.com/office/drawing/2018/hyperlinkcolor" val="tx"/>
                      </a:ext>
                    </a:extLst>
                  </a:hlinkClick>
                </a:rPr>
                <a:t>/TryCopilotStudio</a:t>
              </a:r>
              <a:endParaRPr kumimoji="0" lang="en-US" sz="1800" b="0" i="0" u="none" strike="noStrike" kern="0" cap="none" spc="0" normalizeH="0" baseline="0" noProof="0">
                <a:ln>
                  <a:noFill/>
                </a:ln>
                <a:solidFill>
                  <a:srgbClr val="4CCBED"/>
                </a:solidFill>
                <a:effectLst/>
                <a:uLnTx/>
                <a:uFillTx/>
                <a:latin typeface="Aptos SemiBold" panose="020B0004020202020204" pitchFamily="34" charset="0"/>
              </a:endParaRPr>
            </a:p>
          </p:txBody>
        </p:sp>
      </p:grpSp>
      <p:sp>
        <p:nvSpPr>
          <p:cNvPr id="20" name="Title 2">
            <a:extLst>
              <a:ext uri="{FF2B5EF4-FFF2-40B4-BE49-F238E27FC236}">
                <a16:creationId xmlns:a16="http://schemas.microsoft.com/office/drawing/2014/main" id="{1D61F629-9374-F8E4-9C4F-64D1EEC95272}"/>
              </a:ext>
            </a:extLst>
          </p:cNvPr>
          <p:cNvSpPr txBox="1">
            <a:spLocks/>
          </p:cNvSpPr>
          <p:nvPr/>
        </p:nvSpPr>
        <p:spPr>
          <a:xfrm>
            <a:off x="588263" y="1818395"/>
            <a:ext cx="29047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effectLst/>
                <a:uLnTx/>
                <a:uFillTx/>
                <a:latin typeface="Aptos SemiBold" panose="020B0004020202020204" pitchFamily="34" charset="0"/>
              </a:rPr>
              <a:t>Get started today</a:t>
            </a:r>
          </a:p>
        </p:txBody>
      </p:sp>
      <p:sp>
        <p:nvSpPr>
          <p:cNvPr id="21" name="TextBox 20">
            <a:extLst>
              <a:ext uri="{FF2B5EF4-FFF2-40B4-BE49-F238E27FC236}">
                <a16:creationId xmlns:a16="http://schemas.microsoft.com/office/drawing/2014/main" id="{40C79A7F-050E-407E-5772-E4C3C3925A92}"/>
              </a:ext>
            </a:extLst>
          </p:cNvPr>
          <p:cNvSpPr txBox="1"/>
          <p:nvPr/>
        </p:nvSpPr>
        <p:spPr>
          <a:xfrm>
            <a:off x="6003690" y="982823"/>
            <a:ext cx="2439063" cy="492443"/>
          </a:xfrm>
          <a:prstGeom prst="rect">
            <a:avLst/>
          </a:prstGeom>
          <a:noFill/>
        </p:spPr>
        <p:txBody>
          <a:bodyPr wrap="square" lIns="0" tIns="0" rIns="0" bIns="0" rtlCol="0">
            <a:spAutoFit/>
          </a:bodyPr>
          <a:lstStyle/>
          <a:p>
            <a:pPr>
              <a:defRPr/>
            </a:pPr>
            <a:r>
              <a:rPr lang="en-US" sz="3200">
                <a:solidFill>
                  <a:schemeClr val="accent2"/>
                </a:solidFill>
                <a:latin typeface="Aptos SemiBold" panose="020B0004020202020204" pitchFamily="34" charset="0"/>
              </a:rPr>
              <a:t>Learn more</a:t>
            </a:r>
          </a:p>
        </p:txBody>
      </p:sp>
      <p:grpSp>
        <p:nvGrpSpPr>
          <p:cNvPr id="22" name="Graphic 3">
            <a:extLst>
              <a:ext uri="{FF2B5EF4-FFF2-40B4-BE49-F238E27FC236}">
                <a16:creationId xmlns:a16="http://schemas.microsoft.com/office/drawing/2014/main" id="{4E6AD7D0-2E50-DF0C-3903-0B88D157D046}"/>
              </a:ext>
            </a:extLst>
          </p:cNvPr>
          <p:cNvGrpSpPr/>
          <p:nvPr/>
        </p:nvGrpSpPr>
        <p:grpSpPr>
          <a:xfrm>
            <a:off x="5283663" y="905397"/>
            <a:ext cx="529734" cy="647197"/>
            <a:chOff x="-3362584" y="1149499"/>
            <a:chExt cx="2568500" cy="3138040"/>
          </a:xfrm>
          <a:solidFill>
            <a:schemeClr val="accent2"/>
          </a:solidFill>
        </p:grpSpPr>
        <p:sp>
          <p:nvSpPr>
            <p:cNvPr id="23" name="Freeform: Shape 22">
              <a:extLst>
                <a:ext uri="{FF2B5EF4-FFF2-40B4-BE49-F238E27FC236}">
                  <a16:creationId xmlns:a16="http://schemas.microsoft.com/office/drawing/2014/main" id="{C07AA2BF-6912-C808-C1F4-05B9916E9B0B}"/>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C4A23BA9-8295-134A-9C4C-EC694EB76AE6}"/>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40708C37-7D9E-07EF-20B9-942A21D5416D}"/>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grpSp>
      <p:graphicFrame>
        <p:nvGraphicFramePr>
          <p:cNvPr id="26" name="Table 25">
            <a:extLst>
              <a:ext uri="{FF2B5EF4-FFF2-40B4-BE49-F238E27FC236}">
                <a16:creationId xmlns:a16="http://schemas.microsoft.com/office/drawing/2014/main" id="{3FFBE79C-BE77-6D0E-2238-5CD83722C575}"/>
              </a:ext>
            </a:extLst>
          </p:cNvPr>
          <p:cNvGraphicFramePr>
            <a:graphicFrameLocks noGrp="1"/>
          </p:cNvGraphicFramePr>
          <p:nvPr>
            <p:extLst>
              <p:ext uri="{D42A27DB-BD31-4B8C-83A1-F6EECF244321}">
                <p14:modId xmlns:p14="http://schemas.microsoft.com/office/powerpoint/2010/main" val="566955188"/>
              </p:ext>
            </p:extLst>
          </p:nvPr>
        </p:nvGraphicFramePr>
        <p:xfrm>
          <a:off x="5194981" y="1929932"/>
          <a:ext cx="6825569" cy="3502149"/>
        </p:xfrm>
        <a:graphic>
          <a:graphicData uri="http://schemas.openxmlformats.org/drawingml/2006/table">
            <a:tbl>
              <a:tblPr firstRow="1" bandRow="1"/>
              <a:tblGrid>
                <a:gridCol w="2405969">
                  <a:extLst>
                    <a:ext uri="{9D8B030D-6E8A-4147-A177-3AD203B41FA5}">
                      <a16:colId xmlns:a16="http://schemas.microsoft.com/office/drawing/2014/main" val="3351332866"/>
                    </a:ext>
                  </a:extLst>
                </a:gridCol>
                <a:gridCol w="4419600">
                  <a:extLst>
                    <a:ext uri="{9D8B030D-6E8A-4147-A177-3AD203B41FA5}">
                      <a16:colId xmlns:a16="http://schemas.microsoft.com/office/drawing/2014/main" val="63126876"/>
                    </a:ext>
                  </a:extLst>
                </a:gridCol>
              </a:tblGrid>
              <a:tr h="50030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solidFill>
                          <a:latin typeface="Aptos SemiBold" panose="020B0004020202020204"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rgbClr val="1392B4"/>
                          </a:solidFill>
                          <a:latin typeface="+mn-lt"/>
                          <a:hlinkClick r:id="rId3">
                            <a:extLst>
                              <a:ext uri="{A12FA001-AC4F-418D-AE19-62706E023703}">
                                <ahyp:hlinkClr xmlns:ahyp="http://schemas.microsoft.com/office/drawing/2018/hyperlinkcolor" val="tx"/>
                              </a:ext>
                            </a:extLst>
                          </a:hlinkClick>
                        </a:rPr>
                        <a:t>aka.ms</a:t>
                      </a:r>
                      <a:r>
                        <a:rPr lang="en-US" sz="1600" b="0">
                          <a:solidFill>
                            <a:srgbClr val="4CCBED"/>
                          </a:solidFill>
                          <a:latin typeface="+mj-lt"/>
                          <a:hlinkClick r:id="rId3">
                            <a:extLst>
                              <a:ext uri="{A12FA001-AC4F-418D-AE19-62706E023703}">
                                <ahyp:hlinkClr xmlns:ahyp="http://schemas.microsoft.com/office/drawing/2018/hyperlinkcolor" val="tx"/>
                              </a:ext>
                            </a:extLst>
                          </a:hlinkClick>
                        </a:rPr>
                        <a:t>/</a:t>
                      </a:r>
                      <a:r>
                        <a:rPr lang="en-US" sz="1600" b="1">
                          <a:solidFill>
                            <a:srgbClr val="4CCBED"/>
                          </a:solidFill>
                          <a:latin typeface="+mj-lt"/>
                          <a:hlinkClick r:id="rId3">
                            <a:extLst>
                              <a:ext uri="{A12FA001-AC4F-418D-AE19-62706E023703}">
                                <ahyp:hlinkClr xmlns:ahyp="http://schemas.microsoft.com/office/drawing/2018/hyperlinkcolor" val="tx"/>
                              </a:ext>
                            </a:extLst>
                          </a:hlinkClick>
                        </a:rPr>
                        <a:t>CopilotStudio</a:t>
                      </a:r>
                      <a:endParaRPr lang="en-US" sz="1600" b="1">
                        <a:solidFill>
                          <a:srgbClr val="4CCBED"/>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4">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4">
                            <a:extLst>
                              <a:ext uri="{A12FA001-AC4F-418D-AE19-62706E023703}">
                                <ahyp:hlinkClr xmlns:ahyp="http://schemas.microsoft.com/office/drawing/2018/hyperlinkcolor" val="tx"/>
                              </a:ext>
                            </a:extLst>
                          </a:hlinkClick>
                        </a:rPr>
                        <a:t>/CopilotStudioBlog</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5">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5">
                            <a:extLst>
                              <a:ext uri="{A12FA001-AC4F-418D-AE19-62706E023703}">
                                <ahyp:hlinkClr xmlns:ahyp="http://schemas.microsoft.com/office/drawing/2018/hyperlinkcolor" val="tx"/>
                              </a:ext>
                            </a:extLst>
                          </a:hlinkClick>
                        </a:rPr>
                        <a:t>/CopilotStudioDemo</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6">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6">
                            <a:extLst>
                              <a:ext uri="{A12FA001-AC4F-418D-AE19-62706E023703}">
                                <ahyp:hlinkClr xmlns:ahyp="http://schemas.microsoft.com/office/drawing/2018/hyperlinkcolor" val="tx"/>
                              </a:ext>
                            </a:extLst>
                          </a:hlinkClick>
                        </a:rPr>
                        <a:t>/CopilotStudioDocs</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Aptos SemiBold" panose="020B0004020202020204"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rgbClr val="1392B4"/>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7">
                            <a:extLst>
                              <a:ext uri="{A12FA001-AC4F-418D-AE19-62706E023703}">
                                <ahyp:hlinkClr xmlns:ahyp="http://schemas.microsoft.com/office/drawing/2018/hyperlinkcolor" val="tx"/>
                              </a:ext>
                            </a:extLst>
                          </a:hlinkClick>
                        </a:rPr>
                        <a:t>/CopilotStudioGuidance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500307">
                <a:tc>
                  <a:txBody>
                    <a:bodyPr/>
                    <a:lstStyle/>
                    <a:p>
                      <a:r>
                        <a:rPr lang="en-US" sz="1600" b="0">
                          <a:solidFill>
                            <a:schemeClr val="tx1"/>
                          </a:solidFill>
                          <a:latin typeface="Aptos SemiBold" panose="020B0004020202020204"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a:t>
                      </a:r>
                      <a:r>
                        <a:rPr lang="en-US" sz="1600" b="1" kern="1200" err="1">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CopilotStudioImplementationGuide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a:solidFill>
                            <a:schemeClr val="tx1"/>
                          </a:solidFill>
                          <a:latin typeface="Aptos SemiBold" panose="020B0004020202020204" pitchFamily="34" charset="0"/>
                        </a:rPr>
                        <a:t>Community page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9">
                            <a:extLst>
                              <a:ext uri="{A12FA001-AC4F-418D-AE19-62706E023703}">
                                <ahyp:hlinkClr xmlns:ahyp="http://schemas.microsoft.com/office/drawing/2018/hyperlinkcolor" val="tx"/>
                              </a:ext>
                            </a:extLst>
                          </a:hlinkClick>
                        </a:rPr>
                        <a:t>/CopilotStudioCommunity</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spTree>
    <p:extLst>
      <p:ext uri="{BB962C8B-B14F-4D97-AF65-F5344CB8AC3E}">
        <p14:creationId xmlns:p14="http://schemas.microsoft.com/office/powerpoint/2010/main" val="36893514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Planning</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a:xfrm>
            <a:off x="712343" y="945198"/>
            <a:ext cx="7983957" cy="246221"/>
          </a:xfrm>
        </p:spPr>
        <p:txBody>
          <a:bodyPr/>
          <a:lstStyle/>
          <a:p>
            <a:r>
              <a:rPr lang="en-US"/>
              <a:t>What is the project timeline, from start to go-live, and the major milestones?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2451610"/>
          </a:xfrm>
        </p:spPr>
        <p:txBody>
          <a:bodyPr/>
          <a:lstStyle/>
          <a:p>
            <a:pPr defTabSz="914367">
              <a:buSzTx/>
              <a:defRPr/>
            </a:pPr>
            <a:r>
              <a:rPr lang="en-US" b="1">
                <a:solidFill>
                  <a:srgbClr val="FFFFFF">
                    <a:lumMod val="95000"/>
                  </a:srgbClr>
                </a:solidFill>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key milestones and planned go-live dates will help setup meetings accordingly.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Please provide your project timeline, with target dates for major milestones.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Feel free to paste your current project planning.</a:t>
            </a:r>
          </a:p>
        </p:txBody>
      </p:sp>
      <p:grpSp>
        <p:nvGrpSpPr>
          <p:cNvPr id="9" name="Group 8">
            <a:extLst>
              <a:ext uri="{FF2B5EF4-FFF2-40B4-BE49-F238E27FC236}">
                <a16:creationId xmlns:a16="http://schemas.microsoft.com/office/drawing/2014/main" id="{32E83203-1096-0F7E-7253-0B841821DAAE}"/>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A166709-F0B9-6C1A-A62F-E6E11EC46989}"/>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Kick off with business, technical and partner stakeholders on 8/1.</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Phased rollout of the agent to 1,000 users in a 2-week pilot before global deployment to all 40k employees.</a:t>
              </a:r>
            </a:p>
          </p:txBody>
        </p:sp>
        <p:pic>
          <p:nvPicPr>
            <p:cNvPr id="8" name="Picture 7">
              <a:extLst>
                <a:ext uri="{FF2B5EF4-FFF2-40B4-BE49-F238E27FC236}">
                  <a16:creationId xmlns:a16="http://schemas.microsoft.com/office/drawing/2014/main" id="{A43B9603-2BA8-D10C-FD05-73D5184F8128}"/>
                </a:ext>
              </a:extLst>
            </p:cNvPr>
            <p:cNvPicPr>
              <a:picLocks noChangeAspect="1"/>
            </p:cNvPicPr>
            <p:nvPr/>
          </p:nvPicPr>
          <p:blipFill>
            <a:blip r:embed="rId3"/>
            <a:stretch>
              <a:fillRect/>
            </a:stretch>
          </p:blipFill>
          <p:spPr>
            <a:xfrm rot="60000">
              <a:off x="1934913" y="3525736"/>
              <a:ext cx="5220000" cy="183063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12133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 make relevant recommendations, we need to understand what success means for your agents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How is the agent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How is end-user satisfaction expected to increase with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Are there other metrics you’re looking to track?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447675" defTabSz="932472" fontAlgn="base">
                <a:spcAft>
                  <a:spcPts val="600"/>
                </a:spcAft>
              </a:pPr>
              <a:r>
                <a:rPr lang="en-US" sz="1400" dirty="0">
                  <a:solidFill>
                    <a:srgbClr val="000000"/>
                  </a:solidFill>
                  <a:latin typeface="Aptos SemiBold" panose="020B0004020202020204" pitchFamily="34" charset="0"/>
                  <a:cs typeface="Segoe UI" pitchFamily="34" charset="0"/>
                </a:rPr>
                <a:t>60% deflection rate</a:t>
              </a:r>
              <a:r>
                <a:rPr lang="en-US" sz="1400" dirty="0">
                  <a:solidFill>
                    <a:srgbClr val="000000"/>
                  </a:solidFill>
                  <a:latin typeface="Aptos" panose="020B0004020202020204" pitchFamily="34" charset="0"/>
                  <a:cs typeface="Segoe UI" pitchFamily="34" charset="0"/>
                </a:rPr>
                <a:t>: end-user conversations leading to a resolution without any human intervention (today 20%).</a:t>
              </a:r>
            </a:p>
            <a:p>
              <a:pPr marL="447675" defTabSz="932472" fontAlgn="base">
                <a:spcAft>
                  <a:spcPts val="600"/>
                </a:spcAft>
              </a:pPr>
              <a:r>
                <a:rPr lang="en-US" sz="1400" dirty="0">
                  <a:solidFill>
                    <a:srgbClr val="000000"/>
                  </a:solidFill>
                  <a:latin typeface="Aptos SemiBold" panose="020B0004020202020204" pitchFamily="34" charset="0"/>
                  <a:cs typeface="Segoe UI" pitchFamily="34" charset="0"/>
                </a:rPr>
                <a:t>4.5+ CSAT score</a:t>
              </a:r>
              <a:r>
                <a:rPr lang="en-US" sz="1400" dirty="0">
                  <a:solidFill>
                    <a:srgbClr val="000000"/>
                  </a:solidFill>
                  <a:latin typeface="Aptos" panose="020B0004020202020204" pitchFamily="34" charset="0"/>
                  <a:cs typeface="Segoe UI" pitchFamily="34" charset="0"/>
                </a:rPr>
                <a:t>: high satisfaction from end-users (today 3.0).</a:t>
              </a:r>
            </a:p>
            <a:p>
              <a:pPr marL="447675" defTabSz="932472" fontAlgn="base">
                <a:spcAft>
                  <a:spcPts val="600"/>
                </a:spcAft>
              </a:pPr>
              <a:r>
                <a:rPr lang="en-US" sz="1400" dirty="0">
                  <a:solidFill>
                    <a:srgbClr val="000000"/>
                  </a:solidFill>
                  <a:latin typeface="Aptos SemiBold" panose="020B0004020202020204" pitchFamily="34" charset="0"/>
                  <a:cs typeface="Segoe UI" pitchFamily="34" charset="0"/>
                </a:rPr>
                <a:t>20,000 conversations / month</a:t>
              </a:r>
              <a:r>
                <a:rPr lang="en-US" sz="1400" dirty="0">
                  <a:solidFill>
                    <a:srgbClr val="000000"/>
                  </a:solidFill>
                  <a:latin typeface="Aptos" panose="020B0004020202020204" pitchFamily="34" charset="0"/>
                  <a:cs typeface="Segoe UI" pitchFamily="34" charset="0"/>
                </a:rPr>
                <a:t>: employees are expected on average to use the agent once every two months </a:t>
              </a:r>
              <a:br>
                <a:rPr lang="en-US" sz="1400" dirty="0">
                  <a:solidFill>
                    <a:srgbClr val="000000"/>
                  </a:solidFill>
                  <a:latin typeface="Aptos" panose="020B0004020202020204" pitchFamily="34" charset="0"/>
                  <a:cs typeface="Segoe UI" pitchFamily="34" charset="0"/>
                </a:rPr>
              </a:br>
              <a:r>
                <a:rPr lang="en-US" sz="1400" dirty="0">
                  <a:solidFill>
                    <a:srgbClr val="000000"/>
                  </a:solidFill>
                  <a:latin typeface="Aptos" panose="020B0004020202020204" pitchFamily="34" charset="0"/>
                  <a:cs typeface="Segoe UI" pitchFamily="34" charset="0"/>
                </a:rPr>
                <a:t>(today 5,000).</a:t>
              </a:r>
            </a:p>
            <a:p>
              <a:pPr marL="447675" defTabSz="932472" fontAlgn="base">
                <a:spcAft>
                  <a:spcPts val="600"/>
                </a:spcAft>
              </a:pPr>
              <a:r>
                <a:rPr lang="en-US" sz="1400" dirty="0">
                  <a:solidFill>
                    <a:srgbClr val="000000"/>
                  </a:solidFill>
                  <a:latin typeface="Aptos SemiBold" panose="020B0004020202020204" pitchFamily="34" charset="0"/>
                  <a:cs typeface="Segoe UI" pitchFamily="34" charset="0"/>
                </a:rPr>
                <a:t>$1m. support savings/year: </a:t>
              </a:r>
              <a:r>
                <a:rPr lang="en-US" sz="1400" dirty="0">
                  <a:solidFill>
                    <a:srgbClr val="000000"/>
                  </a:solidFill>
                  <a:latin typeface="Aptos" panose="020B0004020202020204" pitchFamily="34" charset="0"/>
                  <a:cs typeface="Segoe UI" pitchFamily="34" charset="0"/>
                </a:rPr>
                <a:t>cost of ticket handling and human support avoided through automation.</a:t>
              </a:r>
            </a:p>
            <a:p>
              <a:pPr marL="447675" defTabSz="932472" fontAlgn="base">
                <a:spcAft>
                  <a:spcPts val="600"/>
                </a:spcAft>
              </a:pPr>
              <a:r>
                <a:rPr lang="en-US" sz="1400" dirty="0">
                  <a:solidFill>
                    <a:srgbClr val="000000"/>
                  </a:solidFill>
                  <a:latin typeface="Aptos SemiBold" panose="020B0004020202020204" pitchFamily="34" charset="0"/>
                  <a:cs typeface="Segoe UI" pitchFamily="34" charset="0"/>
                </a:rPr>
                <a:t>Same-day updates and deployments: </a:t>
              </a:r>
              <a:r>
                <a:rPr lang="en-US" sz="1400" dirty="0">
                  <a:solidFill>
                    <a:srgbClr val="000000"/>
                  </a:solidFill>
                  <a:latin typeface="Aptos" panose="020B0004020202020204" pitchFamily="34" charset="0"/>
                  <a:cs typeface="Segoe UI" pitchFamily="34" charset="0"/>
                </a:rPr>
                <a:t>business subject matter experts can autonomously update, test and deploy the agent.</a:t>
              </a:r>
            </a:p>
            <a:p>
              <a:pPr defTabSz="932472" fontAlgn="base">
                <a:spcAft>
                  <a:spcPts val="600"/>
                </a:spcAft>
              </a:pPr>
              <a:endParaRPr lang="en-US" sz="1400" dirty="0">
                <a:solidFill>
                  <a:srgbClr val="000000"/>
                </a:solidFill>
                <a:latin typeface="Aptos" panose="020B0004020202020204" pitchFamily="34" charset="0"/>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1">
              <a:extLst>
                <a:ext uri="{96DAC541-7B7A-43D3-8B79-37D633B846F1}">
                  <asvg:svgBlip xmlns:asvg="http://schemas.microsoft.com/office/drawing/2016/SVG/main" r:embed="rId12"/>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your assumptions and concerns to help you either validate or address them early in the project.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agent: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1503335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assumptions?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concerns?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Out-of-the-box deployment capabilities across all channels, including WhatsApp, Slack, and SharePoint intranet pages.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Generative AI is expected to fully remove the need to maintain knowledge within the agent itself.</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Limited control of the answers generated by a large language model (LLM).</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employee pushback about copilots replacing or reducing customer service teams.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F36F0-7014-676B-700F-138065CFA831}"/>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37486DE-D7B9-0B28-6575-7BDA9976701F}"/>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3EED985C-778D-3E0C-F845-C627E2CD5034}"/>
                </a:ext>
              </a:extLst>
            </p:cNvPr>
            <p:cNvSpPr/>
            <p:nvPr/>
          </p:nvSpPr>
          <p:spPr bwMode="auto">
            <a:xfrm>
              <a:off x="604486" y="5482051"/>
              <a:ext cx="2077555" cy="3992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016"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a:extLst>
                <a:ext uri="{FF2B5EF4-FFF2-40B4-BE49-F238E27FC236}">
                  <a16:creationId xmlns:a16="http://schemas.microsoft.com/office/drawing/2014/main" id="{F0CC7EAD-EEE8-8302-EFE6-20BD285EAD32}"/>
                </a:ext>
              </a:extLst>
            </p:cNvPr>
            <p:cNvPicPr>
              <a:picLocks noChangeAspect="1"/>
            </p:cNvPicPr>
            <p:nvPr/>
          </p:nvPicPr>
          <p:blipFill>
            <a:blip r:embed="rId3">
              <a:extLst>
                <a:ext uri="{28A0092B-C50C-407E-A947-70E740481C1C}">
                  <a14:useLocalDpi xmlns:a14="http://schemas.microsoft.com/office/drawing/2010/main" val="0"/>
                </a:ext>
              </a:extLst>
            </a:blip>
            <a:srcRect t="23428" b="23428"/>
            <a:stretch/>
          </p:blipFill>
          <p:spPr>
            <a:xfrm>
              <a:off x="2845020" y="5227394"/>
              <a:ext cx="1643088" cy="931205"/>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35" name="Group 34">
            <a:extLst>
              <a:ext uri="{FF2B5EF4-FFF2-40B4-BE49-F238E27FC236}">
                <a16:creationId xmlns:a16="http://schemas.microsoft.com/office/drawing/2014/main" id="{F6A1E2D7-D8A0-D0C5-59B4-639A9679927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36" name="Rectangle 35">
              <a:extLst>
                <a:ext uri="{FF2B5EF4-FFF2-40B4-BE49-F238E27FC236}">
                  <a16:creationId xmlns:a16="http://schemas.microsoft.com/office/drawing/2014/main" id="{A447B688-B208-AC44-4F9B-8B0311F6AA39}"/>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7" name="Picture 36">
              <a:extLst>
                <a:ext uri="{FF2B5EF4-FFF2-40B4-BE49-F238E27FC236}">
                  <a16:creationId xmlns:a16="http://schemas.microsoft.com/office/drawing/2014/main" id="{1EC47E6C-8759-61E2-8CD1-D8804B44E5DB}"/>
                </a:ext>
              </a:extLst>
            </p:cNvPr>
            <p:cNvPicPr>
              <a:picLocks noChangeAspect="1"/>
            </p:cNvPicPr>
            <p:nvPr/>
          </p:nvPicPr>
          <p:blipFill rotWithShape="1">
            <a:blip r:embed="rId4">
              <a:extLst>
                <a:ext uri="{28A0092B-C50C-407E-A947-70E740481C1C}">
                  <a14:useLocalDpi xmlns:a14="http://schemas.microsoft.com/office/drawing/2010/main" val="0"/>
                </a:ext>
              </a:extLst>
            </a:blip>
            <a:srcRect t="3335" b="3335"/>
            <a:stretch/>
          </p:blipFill>
          <p:spPr>
            <a:xfrm>
              <a:off x="7789724" y="3615540"/>
              <a:ext cx="1704085" cy="963969"/>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38" name="Group 37">
            <a:extLst>
              <a:ext uri="{FF2B5EF4-FFF2-40B4-BE49-F238E27FC236}">
                <a16:creationId xmlns:a16="http://schemas.microsoft.com/office/drawing/2014/main" id="{57028AC1-79EF-B935-85E2-26E8BA3AC9D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9" name="Rectangle 38">
              <a:extLst>
                <a:ext uri="{FF2B5EF4-FFF2-40B4-BE49-F238E27FC236}">
                  <a16:creationId xmlns:a16="http://schemas.microsoft.com/office/drawing/2014/main" id="{91E7E456-2CEC-9521-063A-E4B0937CF545}"/>
                </a:ext>
              </a:extLst>
            </p:cNvPr>
            <p:cNvSpPr/>
            <p:nvPr/>
          </p:nvSpPr>
          <p:spPr bwMode="auto">
            <a:xfrm>
              <a:off x="9713843" y="5274287"/>
              <a:ext cx="1923839" cy="8774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40" name="Picture 39">
              <a:extLst>
                <a:ext uri="{FF2B5EF4-FFF2-40B4-BE49-F238E27FC236}">
                  <a16:creationId xmlns:a16="http://schemas.microsoft.com/office/drawing/2014/main" id="{9CA47F86-C3E0-ABB7-9943-B2B944CDE8D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4121" b="4121"/>
            <a:stretch/>
          </p:blipFill>
          <p:spPr>
            <a:xfrm>
              <a:off x="7603044" y="5223722"/>
              <a:ext cx="1704085" cy="958082"/>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41" name="Group 40">
            <a:extLst>
              <a:ext uri="{FF2B5EF4-FFF2-40B4-BE49-F238E27FC236}">
                <a16:creationId xmlns:a16="http://schemas.microsoft.com/office/drawing/2014/main" id="{FC0B9A2E-B652-EE4D-E89B-C5998468611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42" name="Rectangle 41">
              <a:extLst>
                <a:ext uri="{FF2B5EF4-FFF2-40B4-BE49-F238E27FC236}">
                  <a16:creationId xmlns:a16="http://schemas.microsoft.com/office/drawing/2014/main" id="{2D6602B4-1477-F24E-B98E-31D75D664A6A}"/>
                </a:ext>
              </a:extLst>
            </p:cNvPr>
            <p:cNvSpPr/>
            <p:nvPr/>
          </p:nvSpPr>
          <p:spPr bwMode="auto">
            <a:xfrm>
              <a:off x="584200" y="1837450"/>
              <a:ext cx="2131620" cy="10804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016"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43" name="Picture 42">
              <a:extLst>
                <a:ext uri="{FF2B5EF4-FFF2-40B4-BE49-F238E27FC236}">
                  <a16:creationId xmlns:a16="http://schemas.microsoft.com/office/drawing/2014/main" id="{5A9A63BB-C27B-3568-A168-FCEEC353B25E}"/>
                </a:ext>
              </a:extLst>
            </p:cNvPr>
            <p:cNvPicPr>
              <a:picLocks noChangeAspect="1"/>
            </p:cNvPicPr>
            <p:nvPr/>
          </p:nvPicPr>
          <p:blipFill>
            <a:blip r:embed="rId6"/>
            <a:srcRect l="7125" r="7125"/>
            <a:stretch>
              <a:fillRect/>
            </a:stretch>
          </p:blipFill>
          <p:spPr>
            <a:xfrm>
              <a:off x="2882656" y="1888707"/>
              <a:ext cx="1642888" cy="1077623"/>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44" name="Group 43">
            <a:extLst>
              <a:ext uri="{FF2B5EF4-FFF2-40B4-BE49-F238E27FC236}">
                <a16:creationId xmlns:a16="http://schemas.microsoft.com/office/drawing/2014/main" id="{8A61BF9B-869E-2051-113C-B3B6FC8590D0}"/>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45" name="Picture 44">
              <a:extLst>
                <a:ext uri="{FF2B5EF4-FFF2-40B4-BE49-F238E27FC236}">
                  <a16:creationId xmlns:a16="http://schemas.microsoft.com/office/drawing/2014/main" id="{DA00B823-B0EA-1F70-5483-6A595BD67554}"/>
                </a:ext>
              </a:extLst>
            </p:cNvPr>
            <p:cNvPicPr>
              <a:picLocks noChangeAspect="1"/>
            </p:cNvPicPr>
            <p:nvPr/>
          </p:nvPicPr>
          <p:blipFill>
            <a:blip r:embed="rId7">
              <a:extLst>
                <a:ext uri="{28A0092B-C50C-407E-A947-70E740481C1C}">
                  <a14:useLocalDpi xmlns:a14="http://schemas.microsoft.com/office/drawing/2010/main" val="0"/>
                </a:ext>
              </a:extLst>
            </a:blip>
            <a:srcRect t="3830" b="3830"/>
            <a:stretch/>
          </p:blipFill>
          <p:spPr>
            <a:xfrm>
              <a:off x="2512826" y="3630530"/>
              <a:ext cx="1729099" cy="985157"/>
            </a:xfrm>
            <a:prstGeom prst="roundRect">
              <a:avLst>
                <a:gd name="adj" fmla="val 4851"/>
              </a:avLst>
            </a:prstGeom>
            <a:solidFill>
              <a:srgbClr val="FFFFFF">
                <a:shade val="85000"/>
              </a:srgbClr>
            </a:solidFill>
            <a:ln w="38100">
              <a:solidFill>
                <a:srgbClr val="FFFFFF"/>
              </a:solidFill>
            </a:ln>
            <a:effectLst>
              <a:outerShdw blurRad="50800" dist="38100" dir="2700000" algn="tl" rotWithShape="0">
                <a:prstClr val="black">
                  <a:alpha val="40000"/>
                </a:prstClr>
              </a:outerShdw>
            </a:effectLst>
          </p:spPr>
        </p:pic>
        <p:sp>
          <p:nvSpPr>
            <p:cNvPr id="46" name="TextBox 45">
              <a:extLst>
                <a:ext uri="{FF2B5EF4-FFF2-40B4-BE49-F238E27FC236}">
                  <a16:creationId xmlns:a16="http://schemas.microsoft.com/office/drawing/2014/main" id="{37AEA920-5CB1-A33A-4921-3876BE06BA29}"/>
                </a:ext>
              </a:extLst>
            </p:cNvPr>
            <p:cNvSpPr txBox="1"/>
            <p:nvPr/>
          </p:nvSpPr>
          <p:spPr>
            <a:xfrm>
              <a:off x="491512" y="3572709"/>
              <a:ext cx="2064226" cy="830997"/>
            </a:xfrm>
            <a:prstGeom prst="rect">
              <a:avLst/>
            </a:prstGeom>
            <a:noFill/>
          </p:spPr>
          <p:txBody>
            <a:bodyPr wrap="square">
              <a:spAutoFit/>
            </a:bodyPr>
            <a:lstStyle/>
            <a:p>
              <a:pPr marL="0" marR="0" lvl="0" indent="0" defTabSz="914016" eaLnBrk="1" fontAlgn="base" latinLnBrk="0" hangingPunct="1">
                <a:lnSpc>
                  <a:spcPct val="100000"/>
                </a:lnSpc>
                <a:spcBef>
                  <a:spcPct val="20000"/>
                </a:spcBef>
                <a:spcAft>
                  <a:spcPct val="0"/>
                </a:spcAft>
                <a:buClrTx/>
                <a:buSzPct val="90000"/>
                <a:buFontTx/>
                <a:buNone/>
                <a:tabLst/>
                <a:defRPr/>
              </a:pPr>
              <a:br>
                <a:rPr kumimoji="0" lang="en-US" sz="1200" b="1" i="0" u="none" strike="noStrike" kern="0" cap="none" spc="0" normalizeH="0" baseline="0" noProof="0">
                  <a:ln w="3175">
                    <a:noFill/>
                  </a:ln>
                  <a:solidFill>
                    <a:srgbClr val="FFFFFF"/>
                  </a:solidFill>
                  <a:effectLst/>
                  <a:uLnTx/>
                  <a:uFillTx/>
                  <a:cs typeface="Segoe UI Semibold" panose="020B0702040204020203" pitchFamily="34" charset="0"/>
                </a:rPr>
              </a:br>
              <a:r>
                <a:rPr kumimoji="0" lang="en-US"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cs typeface="Segoe UI Semibold" panose="020B0502040204020203" pitchFamily="34" charset="0"/>
                </a:rPr>
                <a:t>Monitor</a:t>
              </a:r>
              <a:r>
                <a:rPr kumimoji="0" lang="en-US" sz="1200" b="1" i="0" u="none" strike="noStrike" kern="0" cap="none" spc="0" normalizeH="0" baseline="0" noProof="0">
                  <a:ln w="3175">
                    <a:noFill/>
                  </a:ln>
                  <a:solidFill>
                    <a:srgbClr val="091F2C">
                      <a:lumMod val="25000"/>
                      <a:lumOff val="75000"/>
                    </a:srgbClr>
                  </a:solidFill>
                  <a:effectLst/>
                  <a:uLnTx/>
                  <a:uFillTx/>
                  <a:cs typeface="Segoe UI Semibold" panose="020B0702040204020203" pitchFamily="34" charset="0"/>
                </a:rPr>
                <a:t> </a:t>
              </a:r>
              <a:r>
                <a:rPr kumimoji="0" lang="en-US"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cs typeface="Segoe UI Semibold" panose="020B0502040204020203" pitchFamily="34" charset="0"/>
                </a:rPr>
                <a:t>and</a:t>
              </a:r>
              <a:r>
                <a:rPr kumimoji="0" lang="en-US" sz="1200" b="1" i="0" u="none" strike="noStrike" kern="0" cap="none" spc="0" normalizeH="0" baseline="0" noProof="0">
                  <a:ln w="3175">
                    <a:noFill/>
                  </a:ln>
                  <a:solidFill>
                    <a:srgbClr val="091F2C">
                      <a:lumMod val="25000"/>
                      <a:lumOff val="75000"/>
                    </a:srgbClr>
                  </a:solidFill>
                  <a:effectLst/>
                  <a:uLnTx/>
                  <a:uFillTx/>
                  <a:cs typeface="Segoe UI Semibold" panose="020B0702040204020203" pitchFamily="34" charset="0"/>
                </a:rPr>
                <a:t> </a:t>
              </a:r>
              <a:r>
                <a:rPr kumimoji="0" lang="en-US"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cs typeface="Segoe UI Semibold" panose="020B0502040204020203" pitchFamily="34" charset="0"/>
                </a:rPr>
                <a:t>Improve</a:t>
              </a:r>
              <a:r>
                <a:rPr kumimoji="0" lang="en-US" sz="1200" b="1" i="0" u="none" strike="noStrike" kern="0" cap="none" spc="0" normalizeH="0" baseline="0" noProof="0">
                  <a:ln w="3175">
                    <a:noFill/>
                  </a:ln>
                  <a:solidFill>
                    <a:srgbClr val="091F2C">
                      <a:lumMod val="25000"/>
                      <a:lumOff val="75000"/>
                    </a:srgbClr>
                  </a:solidFill>
                  <a:effectLst/>
                  <a:uLnTx/>
                  <a:uFillTx/>
                  <a:cs typeface="Segoe UI Semibold" panose="020B0702040204020203" pitchFamily="34" charset="0"/>
                </a:rPr>
                <a:t> </a:t>
              </a:r>
              <a:br>
                <a:rPr kumimoji="0" lang="en-US" sz="1200" b="1" i="0" u="none" strike="noStrike" kern="0" cap="none" spc="0" normalizeH="0" baseline="0" noProof="0">
                  <a:ln w="3175">
                    <a:noFill/>
                  </a:ln>
                  <a:solidFill>
                    <a:srgbClr val="FFFFFF"/>
                  </a:solidFill>
                  <a:effectLst/>
                  <a:uLnTx/>
                  <a:uFillTx/>
                  <a:cs typeface="Segoe UI Semibold" panose="020B0702040204020203" pitchFamily="34" charset="0"/>
                </a:rPr>
              </a:br>
              <a:r>
                <a:rPr kumimoji="0" lang="en-US" sz="1100" b="0" i="0" u="none" strike="noStrike" kern="0" cap="none" spc="0" normalizeH="0" baseline="0" noProof="0">
                  <a:ln w="3175">
                    <a:noFill/>
                  </a:ln>
                  <a:solidFill>
                    <a:srgbClr val="A7ADC3"/>
                  </a:solidFill>
                  <a:effectLst/>
                  <a:uLnTx/>
                  <a:uFillTx/>
                  <a:cs typeface="Segoe UI Semibold" panose="020B0702040204020203" pitchFamily="34" charset="0"/>
                </a:rPr>
                <a:t>with</a:t>
              </a:r>
              <a:r>
                <a:rPr kumimoji="0" lang="en-US" sz="1200" b="0" i="0" u="none" strike="noStrike" kern="0" cap="none" spc="0" normalizeH="0" baseline="0" noProof="0">
                  <a:ln w="3175">
                    <a:noFill/>
                  </a:ln>
                  <a:solidFill>
                    <a:srgbClr val="A7ADC3"/>
                  </a:solidFill>
                  <a:effectLst/>
                  <a:uLnTx/>
                  <a:uFillTx/>
                  <a:cs typeface="Segoe UI Semibold" panose="020B0702040204020203" pitchFamily="34" charset="0"/>
                </a:rPr>
                <a:t> </a:t>
              </a:r>
              <a:r>
                <a:rPr kumimoji="0" lang="en-US" sz="1100" b="0" i="0" u="none" strike="noStrike" kern="0" cap="none" spc="0" normalizeH="0" baseline="0" noProof="0">
                  <a:ln w="3175">
                    <a:noFill/>
                  </a:ln>
                  <a:solidFill>
                    <a:srgbClr val="A7ADC3"/>
                  </a:solidFill>
                  <a:effectLst/>
                  <a:uLnTx/>
                  <a:uFillTx/>
                  <a:cs typeface="Segoe UI Semibold" panose="020B0702040204020203" pitchFamily="34" charset="0"/>
                </a:rPr>
                <a:t>rich out-of-the-box </a:t>
              </a:r>
              <a:r>
                <a:rPr kumimoji="0" lang="en-US" sz="1100" b="0" i="0" u="none" strike="noStrike" kern="0" cap="none" spc="0" normalizeH="0" baseline="0" noProof="0">
                  <a:ln w="3175">
                    <a:noFill/>
                  </a:ln>
                  <a:solidFill>
                    <a:srgbClr val="FFFFFF"/>
                  </a:solidFill>
                  <a:effectLst/>
                  <a:uLnTx/>
                  <a:uFillTx/>
                  <a:cs typeface="Segoe UI Semibold" panose="020B0702040204020203" pitchFamily="34" charset="0"/>
                </a:rPr>
                <a:t>insights</a:t>
              </a:r>
              <a:r>
                <a:rPr kumimoji="0" lang="en-US" sz="1100" b="0" i="0" u="none" strike="noStrike" kern="0" cap="none" spc="0" normalizeH="0" baseline="0" noProof="0">
                  <a:ln w="3175">
                    <a:noFill/>
                  </a:ln>
                  <a:solidFill>
                    <a:srgbClr val="606985"/>
                  </a:solidFill>
                  <a:effectLst/>
                  <a:uLnTx/>
                  <a:uFillTx/>
                  <a:cs typeface="Segoe UI Semibold" panose="020B0702040204020203" pitchFamily="34" charset="0"/>
                </a:rPr>
                <a:t> </a:t>
              </a:r>
              <a:r>
                <a:rPr kumimoji="0" lang="en-US" sz="1100" b="0" i="0" u="none" strike="noStrike" kern="0" cap="none" spc="0" normalizeH="0" baseline="0" noProof="0">
                  <a:ln w="3175">
                    <a:noFill/>
                  </a:ln>
                  <a:solidFill>
                    <a:srgbClr val="A7ADC3"/>
                  </a:solidFill>
                  <a:effectLst/>
                  <a:uLnTx/>
                  <a:uFillTx/>
                  <a:cs typeface="Segoe UI Semibold" panose="020B0702040204020203" pitchFamily="34" charset="0"/>
                </a:rPr>
                <a:t>and</a:t>
              </a:r>
              <a:r>
                <a:rPr kumimoji="0" lang="en-US" sz="1100" b="0" i="0" u="none" strike="noStrike" kern="0" cap="none" spc="0" normalizeH="0" baseline="0" noProof="0">
                  <a:ln w="3175">
                    <a:noFill/>
                  </a:ln>
                  <a:solidFill>
                    <a:srgbClr val="606985"/>
                  </a:solidFill>
                  <a:effectLst/>
                  <a:uLnTx/>
                  <a:uFillTx/>
                  <a:cs typeface="Segoe UI Semibold" panose="020B0702040204020203" pitchFamily="34" charset="0"/>
                </a:rPr>
                <a:t> </a:t>
              </a:r>
              <a:r>
                <a:rPr kumimoji="0" lang="en-US" sz="1100" b="0" i="0" u="none" strike="noStrike" kern="0" cap="none" spc="0" normalizeH="0" baseline="0" noProof="0">
                  <a:ln w="3175">
                    <a:noFill/>
                  </a:ln>
                  <a:solidFill>
                    <a:srgbClr val="FFFFFF"/>
                  </a:solidFill>
                  <a:effectLst/>
                  <a:uLnTx/>
                  <a:uFillTx/>
                  <a:cs typeface="Segoe UI Semibold" panose="020B0702040204020203" pitchFamily="34" charset="0"/>
                </a:rPr>
                <a:t>analytics</a:t>
              </a:r>
            </a:p>
          </p:txBody>
        </p:sp>
      </p:grpSp>
      <p:grpSp>
        <p:nvGrpSpPr>
          <p:cNvPr id="47" name="Group 46">
            <a:extLst>
              <a:ext uri="{FF2B5EF4-FFF2-40B4-BE49-F238E27FC236}">
                <a16:creationId xmlns:a16="http://schemas.microsoft.com/office/drawing/2014/main" id="{2D9A81C5-7984-CE66-C429-708CC75AB31E}"/>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48" name="Rectangle 47">
              <a:extLst>
                <a:ext uri="{FF2B5EF4-FFF2-40B4-BE49-F238E27FC236}">
                  <a16:creationId xmlns:a16="http://schemas.microsoft.com/office/drawing/2014/main" id="{FE22A449-B2C8-1530-1AF0-39683F4063D0}"/>
                </a:ext>
              </a:extLst>
            </p:cNvPr>
            <p:cNvSpPr/>
            <p:nvPr/>
          </p:nvSpPr>
          <p:spPr bwMode="auto">
            <a:xfrm>
              <a:off x="9225144" y="1703425"/>
              <a:ext cx="2412538" cy="11471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49" name="Picture 48">
              <a:extLst>
                <a:ext uri="{FF2B5EF4-FFF2-40B4-BE49-F238E27FC236}">
                  <a16:creationId xmlns:a16="http://schemas.microsoft.com/office/drawing/2014/main" id="{8BA522F6-2B57-9C10-B1F0-6C04E2578F0E}"/>
                </a:ext>
              </a:extLst>
            </p:cNvPr>
            <p:cNvPicPr>
              <a:picLocks noChangeAspect="1"/>
            </p:cNvPicPr>
            <p:nvPr/>
          </p:nvPicPr>
          <p:blipFill rotWithShape="1">
            <a:blip r:embed="rId8">
              <a:extLst>
                <a:ext uri="{28A0092B-C50C-407E-A947-70E740481C1C}">
                  <a14:useLocalDpi xmlns:a14="http://schemas.microsoft.com/office/drawing/2010/main" val="0"/>
                </a:ext>
              </a:extLst>
            </a:blip>
            <a:srcRect l="3500" r="3500"/>
            <a:stretch/>
          </p:blipFill>
          <p:spPr>
            <a:xfrm>
              <a:off x="7525093" y="1894675"/>
              <a:ext cx="1603380" cy="101253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50" name="Rectangle: Rounded Corners 49">
              <a:extLst>
                <a:ext uri="{FF2B5EF4-FFF2-40B4-BE49-F238E27FC236}">
                  <a16:creationId xmlns:a16="http://schemas.microsoft.com/office/drawing/2014/main" id="{9B395F04-5E83-FBD9-D6F4-66CFFDCA425F}"/>
                </a:ext>
              </a:extLst>
            </p:cNvPr>
            <p:cNvSpPr/>
            <p:nvPr/>
          </p:nvSpPr>
          <p:spPr bwMode="auto">
            <a:xfrm>
              <a:off x="7318681" y="2063693"/>
              <a:ext cx="1603381" cy="926437"/>
            </a:xfrm>
            <a:prstGeom prst="roundRect">
              <a:avLst>
                <a:gd name="adj" fmla="val 7154"/>
              </a:avLst>
            </a:prstGeom>
            <a:no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A7B8997D-24FB-CF73-785F-7FCC0E6CD7FD}"/>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52" name="Picture 51">
              <a:extLst>
                <a:ext uri="{FF2B5EF4-FFF2-40B4-BE49-F238E27FC236}">
                  <a16:creationId xmlns:a16="http://schemas.microsoft.com/office/drawing/2014/main" id="{C0813AAD-E43E-4DD4-EE26-CA271600F6F1}"/>
                </a:ext>
              </a:extLst>
            </p:cNvPr>
            <p:cNvPicPr>
              <a:picLocks noChangeAspect="1"/>
            </p:cNvPicPr>
            <p:nvPr/>
          </p:nvPicPr>
          <p:blipFill rotWithShape="1">
            <a:blip r:embed="rId9">
              <a:extLst>
                <a:ext uri="{28A0092B-C50C-407E-A947-70E740481C1C}">
                  <a14:useLocalDpi xmlns:a14="http://schemas.microsoft.com/office/drawing/2010/main" val="0"/>
                </a:ext>
              </a:extLst>
            </a:blip>
            <a:srcRect l="-472" r="2131"/>
            <a:stretch/>
          </p:blipFill>
          <p:spPr>
            <a:xfrm>
              <a:off x="4997650" y="1108077"/>
              <a:ext cx="1690943" cy="94524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53" name="Rectangle 52">
              <a:extLst>
                <a:ext uri="{FF2B5EF4-FFF2-40B4-BE49-F238E27FC236}">
                  <a16:creationId xmlns:a16="http://schemas.microsoft.com/office/drawing/2014/main" id="{4CC756E4-458B-CBFE-7D11-75E352F46BBD}"/>
                </a:ext>
              </a:extLst>
            </p:cNvPr>
            <p:cNvSpPr/>
            <p:nvPr/>
          </p:nvSpPr>
          <p:spPr bwMode="auto">
            <a:xfrm>
              <a:off x="4265804" y="319753"/>
              <a:ext cx="3154634" cy="647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agents</a:t>
              </a:r>
              <a:br>
                <a:rPr kumimoji="0" lang="en-IN" sz="1200" b="1" i="0" u="none" strike="noStrike" kern="0" cap="none" spc="-44" normalizeH="0" baseline="0" noProof="0">
                  <a:ln w="3175">
                    <a:noFill/>
                  </a:ln>
                  <a:solidFill>
                    <a:srgbClr val="091F2C">
                      <a:lumMod val="25000"/>
                      <a:lumOff val="75000"/>
                    </a:srgbClr>
                  </a:solidFill>
                  <a:effectLst/>
                  <a:uLnTx/>
                  <a:uFillTx/>
                  <a:latin typeface="Segoe UI"/>
                  <a:ea typeface="+mn-ea"/>
                  <a:cs typeface="Segoe UI"/>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4" name="Group 53">
            <a:extLst>
              <a:ext uri="{FF2B5EF4-FFF2-40B4-BE49-F238E27FC236}">
                <a16:creationId xmlns:a16="http://schemas.microsoft.com/office/drawing/2014/main" id="{C8A8300C-8E3B-D6EF-CEF8-646F725D7657}"/>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55" name="Title 1">
              <a:extLst>
                <a:ext uri="{FF2B5EF4-FFF2-40B4-BE49-F238E27FC236}">
                  <a16:creationId xmlns:a16="http://schemas.microsoft.com/office/drawing/2014/main" id="{0C079FD9-50D4-D00D-035C-837D41AEA26E}"/>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56" name="Group 55">
              <a:extLst>
                <a:ext uri="{FF2B5EF4-FFF2-40B4-BE49-F238E27FC236}">
                  <a16:creationId xmlns:a16="http://schemas.microsoft.com/office/drawing/2014/main" id="{1AA547D6-C777-C06C-6437-4BBB5630B7E6}"/>
                </a:ext>
              </a:extLst>
            </p:cNvPr>
            <p:cNvGrpSpPr/>
            <p:nvPr/>
          </p:nvGrpSpPr>
          <p:grpSpPr>
            <a:xfrm>
              <a:off x="4686100" y="2640109"/>
              <a:ext cx="2732240" cy="1561174"/>
              <a:chOff x="4655782" y="2429444"/>
              <a:chExt cx="2732240" cy="1561174"/>
            </a:xfrm>
          </p:grpSpPr>
          <p:sp>
            <p:nvSpPr>
              <p:cNvPr id="63" name="TextBox 62">
                <a:extLst>
                  <a:ext uri="{FF2B5EF4-FFF2-40B4-BE49-F238E27FC236}">
                    <a16:creationId xmlns:a16="http://schemas.microsoft.com/office/drawing/2014/main" id="{4F9D16EB-FF1E-8AB9-67F6-306D73D968F2}"/>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rPr>
                  <a:t>Copilot  Studio</a:t>
                </a:r>
                <a:endParaRPr kumimoji="0" lang="en-US" sz="1200" b="1" i="0" u="none" strike="noStrike" kern="0" cap="none" spc="0" normalizeH="0" baseline="0" noProof="0">
                  <a:ln>
                    <a:noFill/>
                  </a:ln>
                  <a:solidFill>
                    <a:srgbClr val="FFFFFF"/>
                  </a:solidFill>
                  <a:effectLst/>
                  <a:uLnTx/>
                  <a:uFillTx/>
                </a:endParaRPr>
              </a:p>
            </p:txBody>
          </p:sp>
          <p:pic>
            <p:nvPicPr>
              <p:cNvPr id="64" name="Graphic 63">
                <a:extLst>
                  <a:ext uri="{FF2B5EF4-FFF2-40B4-BE49-F238E27FC236}">
                    <a16:creationId xmlns:a16="http://schemas.microsoft.com/office/drawing/2014/main" id="{A3A25EC6-26F1-1359-62C7-9DC533DC0B1C}"/>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57" name="Title 1">
              <a:extLst>
                <a:ext uri="{FF2B5EF4-FFF2-40B4-BE49-F238E27FC236}">
                  <a16:creationId xmlns:a16="http://schemas.microsoft.com/office/drawing/2014/main" id="{124A3991-7792-BBA3-A15E-0AF9E05C63AF}"/>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58" name="Group 57">
              <a:extLst>
                <a:ext uri="{FF2B5EF4-FFF2-40B4-BE49-F238E27FC236}">
                  <a16:creationId xmlns:a16="http://schemas.microsoft.com/office/drawing/2014/main" id="{3F9E03F2-57CD-9378-BC99-8BAB4D61270F}"/>
                </a:ext>
              </a:extLst>
            </p:cNvPr>
            <p:cNvGrpSpPr/>
            <p:nvPr/>
          </p:nvGrpSpPr>
          <p:grpSpPr>
            <a:xfrm rot="4500000">
              <a:off x="4452299" y="1833060"/>
              <a:ext cx="3219630" cy="3219207"/>
              <a:chOff x="4481934" y="2047696"/>
              <a:chExt cx="3079937" cy="3079534"/>
            </a:xfrm>
          </p:grpSpPr>
          <p:sp>
            <p:nvSpPr>
              <p:cNvPr id="59" name="Block Arc 58">
                <a:extLst>
                  <a:ext uri="{FF2B5EF4-FFF2-40B4-BE49-F238E27FC236}">
                    <a16:creationId xmlns:a16="http://schemas.microsoft.com/office/drawing/2014/main" id="{7857F0E6-0EC9-9C9E-6815-1A12D4240490}"/>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60" name="Block Arc 59">
                <a:extLst>
                  <a:ext uri="{FF2B5EF4-FFF2-40B4-BE49-F238E27FC236}">
                    <a16:creationId xmlns:a16="http://schemas.microsoft.com/office/drawing/2014/main" id="{B515B2BF-972F-C19F-158A-7059AC74AE24}"/>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61" name="Half Frame 60">
                <a:extLst>
                  <a:ext uri="{FF2B5EF4-FFF2-40B4-BE49-F238E27FC236}">
                    <a16:creationId xmlns:a16="http://schemas.microsoft.com/office/drawing/2014/main" id="{976DF411-EA9C-9932-930D-087CA6F7B199}"/>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sp>
            <p:nvSpPr>
              <p:cNvPr id="62" name="Half Frame 61">
                <a:extLst>
                  <a:ext uri="{FF2B5EF4-FFF2-40B4-BE49-F238E27FC236}">
                    <a16:creationId xmlns:a16="http://schemas.microsoft.com/office/drawing/2014/main" id="{5C5ADAD2-B371-7113-06D8-1900BBA3196F}"/>
                  </a:ext>
                </a:extLst>
              </p:cNvPr>
              <p:cNvSpPr/>
              <p:nvPr/>
            </p:nvSpPr>
            <p:spPr bwMode="auto">
              <a:xfrm>
                <a:off x="4907437" y="4537790"/>
                <a:ext cx="257179" cy="257179"/>
              </a:xfrm>
              <a:prstGeom prst="halfFrame">
                <a:avLst>
                  <a:gd name="adj1" fmla="val 38976"/>
                  <a:gd name="adj2" fmla="val 38976"/>
                </a:avLst>
              </a:prstGeom>
              <a:solidFill>
                <a:srgbClr val="B23FC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mn-ea"/>
                  <a:cs typeface="Segoe UI" pitchFamily="34" charset="0"/>
                </a:endParaRPr>
              </a:p>
            </p:txBody>
          </p:sp>
        </p:grpSp>
      </p:grpSp>
    </p:spTree>
    <p:extLst>
      <p:ext uri="{BB962C8B-B14F-4D97-AF65-F5344CB8AC3E}">
        <p14:creationId xmlns:p14="http://schemas.microsoft.com/office/powerpoint/2010/main" val="16794141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250"/>
                                        <p:tgtEl>
                                          <p:spTgt spid="5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250"/>
                                        <p:tgtEl>
                                          <p:spTgt spid="47"/>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250"/>
                                        <p:tgtEl>
                                          <p:spTgt spid="35"/>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250"/>
                                        <p:tgtEl>
                                          <p:spTgt spid="38"/>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250"/>
                                        <p:tgtEl>
                                          <p:spTgt spid="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250"/>
                                        <p:tgtEl>
                                          <p:spTgt spid="44"/>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1935A2-7669-7D1F-275A-BF7CB2227D12}"/>
              </a:ext>
            </a:extLst>
          </p:cNvPr>
          <p:cNvSpPr/>
          <p:nvPr/>
        </p:nvSpPr>
        <p:spPr bwMode="auto">
          <a:xfrm>
            <a:off x="274638" y="1010546"/>
            <a:ext cx="11603037" cy="5471961"/>
          </a:xfrm>
          <a:prstGeom prst="roundRect">
            <a:avLst>
              <a:gd name="adj" fmla="val 2861"/>
            </a:avLst>
          </a:prstGeom>
          <a:solidFill>
            <a:schemeClr val="tx2">
              <a:lumMod val="50000"/>
            </a:schemeClr>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sp>
        <p:nvSpPr>
          <p:cNvPr id="4" name="Rectangle: Rounded Corners 4">
            <a:extLst>
              <a:ext uri="{FF2B5EF4-FFF2-40B4-BE49-F238E27FC236}">
                <a16:creationId xmlns:a16="http://schemas.microsoft.com/office/drawing/2014/main" id="{C7B5E857-F30A-5C3A-CBDA-205ACA4830AD}"/>
              </a:ext>
              <a:ext uri="{C183D7F6-B498-43B3-948B-1728B52AA6E4}">
                <adec:decorative xmlns:adec="http://schemas.microsoft.com/office/drawing/2017/decorative" val="1"/>
              </a:ext>
            </a:extLst>
          </p:cNvPr>
          <p:cNvSpPr/>
          <p:nvPr/>
        </p:nvSpPr>
        <p:spPr>
          <a:xfrm rot="16200000">
            <a:off x="6907607" y="2868690"/>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5" name="Rectangle: Rounded Corners 4">
            <a:extLst>
              <a:ext uri="{FF2B5EF4-FFF2-40B4-BE49-F238E27FC236}">
                <a16:creationId xmlns:a16="http://schemas.microsoft.com/office/drawing/2014/main" id="{2110BBDA-8E24-BC2E-BFE5-5CE17D3D6351}"/>
              </a:ext>
              <a:ext uri="{C183D7F6-B498-43B3-948B-1728B52AA6E4}">
                <adec:decorative xmlns:adec="http://schemas.microsoft.com/office/drawing/2017/decorative" val="1"/>
              </a:ext>
            </a:extLst>
          </p:cNvPr>
          <p:cNvSpPr/>
          <p:nvPr/>
        </p:nvSpPr>
        <p:spPr>
          <a:xfrm rot="16200000">
            <a:off x="6909292" y="2863385"/>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6" name="Rectangle: Rounded Corners 4">
            <a:extLst>
              <a:ext uri="{FF2B5EF4-FFF2-40B4-BE49-F238E27FC236}">
                <a16:creationId xmlns:a16="http://schemas.microsoft.com/office/drawing/2014/main" id="{A07E4A69-434A-5031-D2A0-38A0F5C14083}"/>
              </a:ext>
              <a:ext uri="{C183D7F6-B498-43B3-948B-1728B52AA6E4}">
                <adec:decorative xmlns:adec="http://schemas.microsoft.com/office/drawing/2017/decorative" val="1"/>
              </a:ext>
            </a:extLst>
          </p:cNvPr>
          <p:cNvSpPr/>
          <p:nvPr/>
        </p:nvSpPr>
        <p:spPr>
          <a:xfrm rot="16200000">
            <a:off x="6907068" y="2868834"/>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7" name="Rectangle: Rounded Corners 4">
            <a:extLst>
              <a:ext uri="{FF2B5EF4-FFF2-40B4-BE49-F238E27FC236}">
                <a16:creationId xmlns:a16="http://schemas.microsoft.com/office/drawing/2014/main" id="{B22C8362-D8D4-844D-6F7F-BB617740708F}"/>
              </a:ext>
              <a:ext uri="{C183D7F6-B498-43B3-948B-1728B52AA6E4}">
                <adec:decorative xmlns:adec="http://schemas.microsoft.com/office/drawing/2017/decorative" val="1"/>
              </a:ext>
            </a:extLst>
          </p:cNvPr>
          <p:cNvSpPr/>
          <p:nvPr/>
        </p:nvSpPr>
        <p:spPr>
          <a:xfrm rot="16200000">
            <a:off x="1755826" y="2541599"/>
            <a:ext cx="1711413" cy="1237748"/>
          </a:xfrm>
          <a:prstGeom prst="roundRect">
            <a:avLst>
              <a:gd name="adj" fmla="val 7595"/>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Aptos SemiBold" panose="020B0004020202020204" pitchFamily="34" charset="0"/>
                <a:cs typeface="Segoe UI Semibold" panose="020B0702040204020203" pitchFamily="34" charset="0"/>
              </a:rPr>
              <a:t>Microsoft 365 Copilot</a:t>
            </a:r>
          </a:p>
        </p:txBody>
      </p:sp>
      <p:sp>
        <p:nvSpPr>
          <p:cNvPr id="8" name="Rectangle: Rounded Corners 7">
            <a:extLst>
              <a:ext uri="{FF2B5EF4-FFF2-40B4-BE49-F238E27FC236}">
                <a16:creationId xmlns:a16="http://schemas.microsoft.com/office/drawing/2014/main" id="{73B8F68C-17A2-1447-7401-7E2E4477071C}"/>
              </a:ext>
            </a:extLst>
          </p:cNvPr>
          <p:cNvSpPr/>
          <p:nvPr/>
        </p:nvSpPr>
        <p:spPr bwMode="auto">
          <a:xfrm>
            <a:off x="4008846" y="129092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b="1" kern="0">
                <a:solidFill>
                  <a:schemeClr val="bg1"/>
                </a:solidFill>
                <a:latin typeface="Segoe UI Semibold"/>
              </a:rPr>
              <a:t> </a:t>
            </a:r>
            <a:r>
              <a:rPr lang="en-US" sz="1400" b="1" kern="0">
                <a:solidFill>
                  <a:schemeClr val="bg1"/>
                </a:solidFill>
                <a:latin typeface="Aptos SemiBold" panose="020B0004020202020204" pitchFamily="34" charset="0"/>
              </a:rPr>
              <a:t>Biz Apps &amp; Power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 for</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Dynamics 365 and Power Platform products </a:t>
            </a:r>
          </a:p>
        </p:txBody>
      </p:sp>
      <p:sp>
        <p:nvSpPr>
          <p:cNvPr id="9" name="Rectangle: Rounded Corners 8">
            <a:extLst>
              <a:ext uri="{FF2B5EF4-FFF2-40B4-BE49-F238E27FC236}">
                <a16:creationId xmlns:a16="http://schemas.microsoft.com/office/drawing/2014/main" id="{BB41216E-087C-3B42-2FC7-FF12F88249E6}"/>
              </a:ext>
            </a:extLst>
          </p:cNvPr>
          <p:cNvSpPr/>
          <p:nvPr/>
        </p:nvSpPr>
        <p:spPr bwMode="auto">
          <a:xfrm rot="16200000">
            <a:off x="3863254" y="2861553"/>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Sales Copilot</a:t>
            </a:r>
          </a:p>
        </p:txBody>
      </p:sp>
      <p:sp>
        <p:nvSpPr>
          <p:cNvPr id="10" name="Rectangle: Rounded Corners 9">
            <a:extLst>
              <a:ext uri="{FF2B5EF4-FFF2-40B4-BE49-F238E27FC236}">
                <a16:creationId xmlns:a16="http://schemas.microsoft.com/office/drawing/2014/main" id="{28C25047-08B1-BE63-8FD7-B82A5FBFBEDD}"/>
              </a:ext>
            </a:extLst>
          </p:cNvPr>
          <p:cNvSpPr/>
          <p:nvPr/>
        </p:nvSpPr>
        <p:spPr bwMode="auto">
          <a:xfrm rot="16200000">
            <a:off x="4584604" y="2853941"/>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Service Copilot</a:t>
            </a:r>
          </a:p>
        </p:txBody>
      </p:sp>
      <p:pic>
        <p:nvPicPr>
          <p:cNvPr id="11" name="Graphic 10" descr="Badge Follow with solid fill">
            <a:extLst>
              <a:ext uri="{FF2B5EF4-FFF2-40B4-BE49-F238E27FC236}">
                <a16:creationId xmlns:a16="http://schemas.microsoft.com/office/drawing/2014/main" id="{431CACE4-A02A-D729-4476-70D15EB73B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8674" y="2821322"/>
            <a:ext cx="607238" cy="607238"/>
          </a:xfrm>
          <a:prstGeom prst="rect">
            <a:avLst/>
          </a:prstGeom>
        </p:spPr>
      </p:pic>
      <p:sp>
        <p:nvSpPr>
          <p:cNvPr id="12" name="Rectangle: Rounded Corners 11">
            <a:extLst>
              <a:ext uri="{FF2B5EF4-FFF2-40B4-BE49-F238E27FC236}">
                <a16:creationId xmlns:a16="http://schemas.microsoft.com/office/drawing/2014/main" id="{370AEBD6-FE34-2A27-0551-63B7BB960615}"/>
              </a:ext>
            </a:extLst>
          </p:cNvPr>
          <p:cNvSpPr/>
          <p:nvPr/>
        </p:nvSpPr>
        <p:spPr bwMode="auto">
          <a:xfrm>
            <a:off x="1993941" y="4193144"/>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Aptos SemiBold" panose="020B0004020202020204" pitchFamily="34" charset="0"/>
              </a:rPr>
              <a:t>Microsoft Copilot Studio</a:t>
            </a:r>
            <a:br>
              <a:rPr kumimoji="0" lang="en-US" sz="1200" b="0" i="0" u="none" strike="noStrike" kern="0" cap="none" spc="0" normalizeH="0" baseline="0" noProof="0">
                <a:ln>
                  <a:noFill/>
                </a:ln>
                <a:solidFill>
                  <a:srgbClr val="FFFFFF"/>
                </a:solidFill>
                <a:effectLst/>
                <a:uLnTx/>
                <a:uFillTx/>
              </a:rPr>
            </a:br>
            <a:br>
              <a:rPr kumimoji="0" lang="en-US" sz="200" b="0" i="0" u="none" strike="noStrike" kern="0" cap="none" spc="0" normalizeH="0" baseline="0" noProof="0">
                <a:ln>
                  <a:noFill/>
                </a:ln>
                <a:solidFill>
                  <a:srgbClr val="FFFFFF"/>
                </a:solidFill>
                <a:effectLst/>
                <a:uLnTx/>
                <a:uFillTx/>
              </a:rPr>
            </a:br>
            <a:r>
              <a:rPr kumimoji="0" lang="en-US" sz="1400" b="1" i="0" u="none" strike="noStrike" kern="0" cap="none" spc="0" normalizeH="0" baseline="0" noProof="0">
                <a:ln>
                  <a:noFill/>
                </a:ln>
                <a:solidFill>
                  <a:srgbClr val="FFFFFF"/>
                </a:solidFill>
                <a:effectLst/>
                <a:uLnTx/>
                <a:uFillTx/>
                <a:latin typeface="Aptos" panose="020B0004020202020204" pitchFamily="34" charset="0"/>
              </a:rPr>
              <a:t>Extend and customize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1st party copilots |  </a:t>
            </a:r>
            <a:r>
              <a:rPr kumimoji="0" lang="en-US" sz="1400" b="1" i="0" u="none" strike="noStrike" kern="0" cap="none" spc="0" normalizeH="0" baseline="0" noProof="0">
                <a:ln>
                  <a:noFill/>
                </a:ln>
                <a:solidFill>
                  <a:srgbClr val="FFFFFF"/>
                </a:solidFill>
                <a:effectLst/>
                <a:uLnTx/>
                <a:uFillTx/>
                <a:latin typeface="Aptos" panose="020B0004020202020204" pitchFamily="34" charset="0"/>
              </a:rPr>
              <a:t>Build custom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Agents</a:t>
            </a:r>
          </a:p>
        </p:txBody>
      </p:sp>
      <p:sp>
        <p:nvSpPr>
          <p:cNvPr id="13" name="Rectangle: Rounded Corners 12">
            <a:extLst>
              <a:ext uri="{FF2B5EF4-FFF2-40B4-BE49-F238E27FC236}">
                <a16:creationId xmlns:a16="http://schemas.microsoft.com/office/drawing/2014/main" id="{180D6D1A-8C21-C638-B56E-B4D18AA156DA}"/>
              </a:ext>
            </a:extLst>
          </p:cNvPr>
          <p:cNvSpPr/>
          <p:nvPr/>
        </p:nvSpPr>
        <p:spPr bwMode="auto">
          <a:xfrm rot="16200000">
            <a:off x="8823212" y="2557271"/>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Agents</a:t>
            </a:r>
          </a:p>
        </p:txBody>
      </p:sp>
      <p:sp>
        <p:nvSpPr>
          <p:cNvPr id="14" name="Rectangle: Rounded Corners 13">
            <a:extLst>
              <a:ext uri="{FF2B5EF4-FFF2-40B4-BE49-F238E27FC236}">
                <a16:creationId xmlns:a16="http://schemas.microsoft.com/office/drawing/2014/main" id="{2CFE67E0-FE14-BEEC-5928-ACBEEA85DD4B}"/>
              </a:ext>
            </a:extLst>
          </p:cNvPr>
          <p:cNvSpPr/>
          <p:nvPr/>
        </p:nvSpPr>
        <p:spPr bwMode="auto">
          <a:xfrm>
            <a:off x="8240580" y="129536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400" b="1" kern="0">
                <a:solidFill>
                  <a:schemeClr val="bg1"/>
                </a:solidFill>
                <a:latin typeface="Aptos SemiBold" panose="020B0004020202020204" pitchFamily="34" charset="0"/>
              </a:rPr>
              <a:t>Agents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Custom agents</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enterprises and third parties</a:t>
            </a:r>
          </a:p>
        </p:txBody>
      </p:sp>
      <p:sp>
        <p:nvSpPr>
          <p:cNvPr id="15" name="Rectangle: Rounded Corners 14">
            <a:extLst>
              <a:ext uri="{FF2B5EF4-FFF2-40B4-BE49-F238E27FC236}">
                <a16:creationId xmlns:a16="http://schemas.microsoft.com/office/drawing/2014/main" id="{CC06A4E8-AAC5-606F-4500-788FEDCACD75}"/>
              </a:ext>
            </a:extLst>
          </p:cNvPr>
          <p:cNvSpPr/>
          <p:nvPr/>
        </p:nvSpPr>
        <p:spPr bwMode="auto">
          <a:xfrm>
            <a:off x="1481293" y="1290106"/>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Microsoft 365</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Microsoft 365</a:t>
            </a:r>
          </a:p>
        </p:txBody>
      </p:sp>
      <p:pic>
        <p:nvPicPr>
          <p:cNvPr id="16" name="Graphic 15" descr="Badge Follow with solid fill">
            <a:extLst>
              <a:ext uri="{FF2B5EF4-FFF2-40B4-BE49-F238E27FC236}">
                <a16:creationId xmlns:a16="http://schemas.microsoft.com/office/drawing/2014/main" id="{76E77CC9-0EB2-523B-AE47-8221B2F5DF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84208" y="2821323"/>
            <a:ext cx="607238" cy="607238"/>
          </a:xfrm>
          <a:prstGeom prst="rect">
            <a:avLst/>
          </a:prstGeom>
        </p:spPr>
      </p:pic>
      <p:sp>
        <p:nvSpPr>
          <p:cNvPr id="17" name="Rectangle: Rounded Corners 16">
            <a:extLst>
              <a:ext uri="{FF2B5EF4-FFF2-40B4-BE49-F238E27FC236}">
                <a16:creationId xmlns:a16="http://schemas.microsoft.com/office/drawing/2014/main" id="{E4AF49C2-C432-AC39-1319-0229621297DE}"/>
              </a:ext>
            </a:extLst>
          </p:cNvPr>
          <p:cNvSpPr/>
          <p:nvPr/>
        </p:nvSpPr>
        <p:spPr bwMode="auto">
          <a:xfrm>
            <a:off x="1966503" y="5249071"/>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Framework </a:t>
            </a:r>
            <a:br>
              <a:rPr lang="en-US" sz="1200" kern="0">
                <a:solidFill>
                  <a:srgbClr val="FFFFFF"/>
                </a:solidFill>
                <a:latin typeface="Aptos SemiBold" panose="020B0004020202020204" pitchFamily="34" charset="0"/>
              </a:rPr>
            </a:br>
            <a:r>
              <a:rPr lang="en-US" sz="1200" kern="0">
                <a:solidFill>
                  <a:srgbClr val="FFFFFF"/>
                </a:solidFill>
                <a:latin typeface="Aptos SemiBold" panose="020B0004020202020204" pitchFamily="34" charset="0"/>
              </a:rPr>
              <a:t>/ SDK</a:t>
            </a:r>
          </a:p>
        </p:txBody>
      </p:sp>
      <p:sp>
        <p:nvSpPr>
          <p:cNvPr id="18" name="Rectangle: Rounded Corners 17">
            <a:extLst>
              <a:ext uri="{FF2B5EF4-FFF2-40B4-BE49-F238E27FC236}">
                <a16:creationId xmlns:a16="http://schemas.microsoft.com/office/drawing/2014/main" id="{F179CBEE-E64C-EBAC-0F8D-6067CB688622}"/>
              </a:ext>
            </a:extLst>
          </p:cNvPr>
          <p:cNvSpPr/>
          <p:nvPr/>
        </p:nvSpPr>
        <p:spPr bwMode="auto">
          <a:xfrm>
            <a:off x="3383706" y="524065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Service Channels</a:t>
            </a:r>
          </a:p>
        </p:txBody>
      </p:sp>
      <p:sp>
        <p:nvSpPr>
          <p:cNvPr id="19" name="Rectangle: Rounded Corners 18">
            <a:extLst>
              <a:ext uri="{FF2B5EF4-FFF2-40B4-BE49-F238E27FC236}">
                <a16:creationId xmlns:a16="http://schemas.microsoft.com/office/drawing/2014/main" id="{3C7E7669-B90F-54D7-5F25-1D6F43D3AC84}"/>
              </a:ext>
            </a:extLst>
          </p:cNvPr>
          <p:cNvSpPr/>
          <p:nvPr/>
        </p:nvSpPr>
        <p:spPr bwMode="auto">
          <a:xfrm>
            <a:off x="4800909" y="525543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Studio</a:t>
            </a:r>
          </a:p>
        </p:txBody>
      </p:sp>
      <p:sp>
        <p:nvSpPr>
          <p:cNvPr id="20" name="Rectangle: Rounded Corners 19">
            <a:extLst>
              <a:ext uri="{FF2B5EF4-FFF2-40B4-BE49-F238E27FC236}">
                <a16:creationId xmlns:a16="http://schemas.microsoft.com/office/drawing/2014/main" id="{5B332C43-0FD6-4D2D-4AC7-F81DE9FC7B9A}"/>
              </a:ext>
            </a:extLst>
          </p:cNvPr>
          <p:cNvSpPr/>
          <p:nvPr/>
        </p:nvSpPr>
        <p:spPr bwMode="auto">
          <a:xfrm>
            <a:off x="6218112" y="5267848"/>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Search</a:t>
            </a:r>
          </a:p>
        </p:txBody>
      </p:sp>
      <p:sp>
        <p:nvSpPr>
          <p:cNvPr id="21" name="Rectangle: Rounded Corners 20">
            <a:extLst>
              <a:ext uri="{FF2B5EF4-FFF2-40B4-BE49-F238E27FC236}">
                <a16:creationId xmlns:a16="http://schemas.microsoft.com/office/drawing/2014/main" id="{613F84B0-7172-6D8C-6E6A-4065EFD3DC15}"/>
              </a:ext>
            </a:extLst>
          </p:cNvPr>
          <p:cNvSpPr/>
          <p:nvPr/>
        </p:nvSpPr>
        <p:spPr bwMode="auto">
          <a:xfrm>
            <a:off x="7635315" y="52692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Power Platform Connectors</a:t>
            </a:r>
          </a:p>
        </p:txBody>
      </p:sp>
      <p:sp>
        <p:nvSpPr>
          <p:cNvPr id="22" name="Rectangle: Rounded Corners 21">
            <a:extLst>
              <a:ext uri="{FF2B5EF4-FFF2-40B4-BE49-F238E27FC236}">
                <a16:creationId xmlns:a16="http://schemas.microsoft.com/office/drawing/2014/main" id="{6A97ABD2-EF73-D527-9684-28B121CF5888}"/>
              </a:ext>
            </a:extLst>
          </p:cNvPr>
          <p:cNvSpPr/>
          <p:nvPr/>
        </p:nvSpPr>
        <p:spPr bwMode="auto">
          <a:xfrm>
            <a:off x="9052520" y="526784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AI Builder</a:t>
            </a:r>
          </a:p>
        </p:txBody>
      </p:sp>
      <p:cxnSp>
        <p:nvCxnSpPr>
          <p:cNvPr id="23" name="Straight Connector 22">
            <a:extLst>
              <a:ext uri="{FF2B5EF4-FFF2-40B4-BE49-F238E27FC236}">
                <a16:creationId xmlns:a16="http://schemas.microsoft.com/office/drawing/2014/main" id="{B6054145-186D-E1A4-A7FF-EA11D14719AF}"/>
              </a:ext>
            </a:extLst>
          </p:cNvPr>
          <p:cNvCxnSpPr>
            <a:cxnSpLocks/>
          </p:cNvCxnSpPr>
          <p:nvPr/>
        </p:nvCxnSpPr>
        <p:spPr>
          <a:xfrm>
            <a:off x="1984099" y="2141549"/>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F136BA7A-7FAD-6BF5-0477-793816E0501B}"/>
              </a:ext>
            </a:extLst>
          </p:cNvPr>
          <p:cNvCxnSpPr>
            <a:cxnSpLocks/>
          </p:cNvCxnSpPr>
          <p:nvPr/>
        </p:nvCxnSpPr>
        <p:spPr>
          <a:xfrm>
            <a:off x="4404295" y="2149915"/>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83596AB5-CE88-D2C4-E139-8E37D340E877}"/>
              </a:ext>
            </a:extLst>
          </p:cNvPr>
          <p:cNvCxnSpPr>
            <a:cxnSpLocks/>
          </p:cNvCxnSpPr>
          <p:nvPr/>
        </p:nvCxnSpPr>
        <p:spPr>
          <a:xfrm>
            <a:off x="9052519" y="2150780"/>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6" name="Rectangle: Rounded Corners 4">
            <a:extLst>
              <a:ext uri="{FF2B5EF4-FFF2-40B4-BE49-F238E27FC236}">
                <a16:creationId xmlns:a16="http://schemas.microsoft.com/office/drawing/2014/main" id="{08C7C6C2-2553-C336-BBB5-4DE6A7D9065A}"/>
              </a:ext>
              <a:ext uri="{C183D7F6-B498-43B3-948B-1728B52AA6E4}">
                <adec:decorative xmlns:adec="http://schemas.microsoft.com/office/drawing/2017/decorative" val="1"/>
              </a:ext>
            </a:extLst>
          </p:cNvPr>
          <p:cNvSpPr/>
          <p:nvPr/>
        </p:nvSpPr>
        <p:spPr>
          <a:xfrm rot="16200000">
            <a:off x="5290077" y="2869936"/>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Copilot for Power Platform</a:t>
            </a:r>
          </a:p>
        </p:txBody>
      </p:sp>
      <p:pic>
        <p:nvPicPr>
          <p:cNvPr id="27" name="Graphic 26" descr="Badge Follow with solid fill">
            <a:extLst>
              <a:ext uri="{FF2B5EF4-FFF2-40B4-BE49-F238E27FC236}">
                <a16:creationId xmlns:a16="http://schemas.microsoft.com/office/drawing/2014/main" id="{5F8F6AC4-6196-7784-1B52-9F7BF31225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86470" y="2821322"/>
            <a:ext cx="607238" cy="607238"/>
          </a:xfrm>
          <a:prstGeom prst="rect">
            <a:avLst/>
          </a:prstGeom>
        </p:spPr>
      </p:pic>
      <p:sp>
        <p:nvSpPr>
          <p:cNvPr id="28" name="Rectangle: Rounded Corners 27">
            <a:extLst>
              <a:ext uri="{FF2B5EF4-FFF2-40B4-BE49-F238E27FC236}">
                <a16:creationId xmlns:a16="http://schemas.microsoft.com/office/drawing/2014/main" id="{1308515E-9245-F1D6-141E-FB03A7357816}"/>
              </a:ext>
            </a:extLst>
          </p:cNvPr>
          <p:cNvSpPr/>
          <p:nvPr/>
        </p:nvSpPr>
        <p:spPr bwMode="auto">
          <a:xfrm rot="16200000">
            <a:off x="6914596" y="2872523"/>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a:t>
            </a:r>
          </a:p>
        </p:txBody>
      </p:sp>
      <p:sp>
        <p:nvSpPr>
          <p:cNvPr id="29" name="Rectangle: Rounded Corners 28">
            <a:extLst>
              <a:ext uri="{FF2B5EF4-FFF2-40B4-BE49-F238E27FC236}">
                <a16:creationId xmlns:a16="http://schemas.microsoft.com/office/drawing/2014/main" id="{A73FE7C4-3AF0-C986-4A6A-DC00C56691BB}"/>
              </a:ext>
            </a:extLst>
          </p:cNvPr>
          <p:cNvSpPr/>
          <p:nvPr/>
        </p:nvSpPr>
        <p:spPr bwMode="auto">
          <a:xfrm>
            <a:off x="6729883" y="1382545"/>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Other Microsoft Copilots</a:t>
            </a:r>
          </a:p>
        </p:txBody>
      </p:sp>
      <p:cxnSp>
        <p:nvCxnSpPr>
          <p:cNvPr id="30" name="Straight Connector 29">
            <a:extLst>
              <a:ext uri="{FF2B5EF4-FFF2-40B4-BE49-F238E27FC236}">
                <a16:creationId xmlns:a16="http://schemas.microsoft.com/office/drawing/2014/main" id="{DE36C61F-4754-331E-AFE1-1CCA9E59EF52}"/>
              </a:ext>
            </a:extLst>
          </p:cNvPr>
          <p:cNvCxnSpPr>
            <a:cxnSpLocks/>
          </p:cNvCxnSpPr>
          <p:nvPr/>
        </p:nvCxnSpPr>
        <p:spPr>
          <a:xfrm>
            <a:off x="7459156" y="2162784"/>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1" name="Graphic 30">
            <a:extLst>
              <a:ext uri="{FF2B5EF4-FFF2-40B4-BE49-F238E27FC236}">
                <a16:creationId xmlns:a16="http://schemas.microsoft.com/office/drawing/2014/main" id="{AA3770FF-9302-6446-76E5-A2BB094893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7720" y="4359824"/>
            <a:ext cx="543574" cy="543574"/>
          </a:xfrm>
          <a:prstGeom prst="rect">
            <a:avLst/>
          </a:prstGeom>
        </p:spPr>
      </p:pic>
      <p:sp>
        <p:nvSpPr>
          <p:cNvPr id="32" name="Title 1">
            <a:extLst>
              <a:ext uri="{FF2B5EF4-FFF2-40B4-BE49-F238E27FC236}">
                <a16:creationId xmlns:a16="http://schemas.microsoft.com/office/drawing/2014/main" id="{44CAD715-172C-E752-3A0A-37DCE0FB770B}"/>
              </a:ext>
            </a:extLst>
          </p:cNvPr>
          <p:cNvSpPr txBox="1">
            <a:spLocks/>
          </p:cNvSpPr>
          <p:nvPr/>
        </p:nvSpPr>
        <p:spPr>
          <a:xfrm>
            <a:off x="274638" y="237779"/>
            <a:ext cx="11018520" cy="55399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Agents and Conversational AI</a:t>
            </a:r>
          </a:p>
        </p:txBody>
      </p:sp>
    </p:spTree>
    <p:extLst>
      <p:ext uri="{BB962C8B-B14F-4D97-AF65-F5344CB8AC3E}">
        <p14:creationId xmlns:p14="http://schemas.microsoft.com/office/powerpoint/2010/main" val="22955802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dirty="0"/>
              <a:t>Copilot Studio Overview</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Product capabilities</a:t>
            </a:r>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12820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Overview of the native capabilities of Copilot Studio to help you assess the features you’re planning to use in the project.</a:t>
            </a:r>
          </a:p>
        </p:txBody>
      </p:sp>
      <p:grpSp>
        <p:nvGrpSpPr>
          <p:cNvPr id="202" name="Group 201">
            <a:extLst>
              <a:ext uri="{FF2B5EF4-FFF2-40B4-BE49-F238E27FC236}">
                <a16:creationId xmlns:a16="http://schemas.microsoft.com/office/drawing/2014/main" id="{5AA1171F-F092-8B15-4AD4-2ED0F61087E2}"/>
              </a:ext>
            </a:extLst>
          </p:cNvPr>
          <p:cNvGrpSpPr/>
          <p:nvPr/>
        </p:nvGrpSpPr>
        <p:grpSpPr>
          <a:xfrm>
            <a:off x="438151" y="1520825"/>
            <a:ext cx="8134350" cy="5011142"/>
            <a:chOff x="1623205" y="1348821"/>
            <a:chExt cx="6949295" cy="5272046"/>
          </a:xfrm>
        </p:grpSpPr>
        <p:grpSp>
          <p:nvGrpSpPr>
            <p:cNvPr id="121" name="Group 120">
              <a:extLst>
                <a:ext uri="{FF2B5EF4-FFF2-40B4-BE49-F238E27FC236}">
                  <a16:creationId xmlns:a16="http://schemas.microsoft.com/office/drawing/2014/main" id="{29178272-4989-4EA8-9DD9-FCBD3FD333CE}"/>
                </a:ext>
              </a:extLst>
            </p:cNvPr>
            <p:cNvGrpSpPr/>
            <p:nvPr/>
          </p:nvGrpSpPr>
          <p:grpSpPr>
            <a:xfrm>
              <a:off x="1699000" y="2436982"/>
              <a:ext cx="6873500" cy="500904"/>
              <a:chOff x="4008120" y="1710580"/>
              <a:chExt cx="7601269" cy="553940"/>
            </a:xfrm>
          </p:grpSpPr>
          <p:sp>
            <p:nvSpPr>
              <p:cNvPr id="122" name="Rectangle 121">
                <a:extLst>
                  <a:ext uri="{FF2B5EF4-FFF2-40B4-BE49-F238E27FC236}">
                    <a16:creationId xmlns:a16="http://schemas.microsoft.com/office/drawing/2014/main" id="{F547D8BC-4246-CA28-13E1-0527D82EC600}"/>
                  </a:ext>
                </a:extLst>
              </p:cNvPr>
              <p:cNvSpPr/>
              <p:nvPr/>
            </p:nvSpPr>
            <p:spPr bwMode="auto">
              <a:xfrm>
                <a:off x="5471160" y="1710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0365D-422F-FEC8-EC41-F07A03670203}"/>
                  </a:ext>
                </a:extLst>
              </p:cNvPr>
              <p:cNvSpPr/>
              <p:nvPr/>
            </p:nvSpPr>
            <p:spPr bwMode="auto">
              <a:xfrm>
                <a:off x="4008120" y="1775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Aptos SemiBold" panose="020B0004020202020204" pitchFamily="34" charset="0"/>
                    <a:cs typeface="Segoe UI" panose="020B0502040204020203" pitchFamily="34" charset="0"/>
                  </a:rPr>
                  <a:t>World Class UX</a:t>
                </a:r>
              </a:p>
            </p:txBody>
          </p:sp>
        </p:grpSp>
        <p:grpSp>
          <p:nvGrpSpPr>
            <p:cNvPr id="124" name="Group 123">
              <a:extLst>
                <a:ext uri="{FF2B5EF4-FFF2-40B4-BE49-F238E27FC236}">
                  <a16:creationId xmlns:a16="http://schemas.microsoft.com/office/drawing/2014/main" id="{E1327B0B-60D9-2095-4401-0C44C6A1424E}"/>
                </a:ext>
              </a:extLst>
            </p:cNvPr>
            <p:cNvGrpSpPr/>
            <p:nvPr/>
          </p:nvGrpSpPr>
          <p:grpSpPr>
            <a:xfrm>
              <a:off x="1699000" y="3034153"/>
              <a:ext cx="6873500" cy="500904"/>
              <a:chOff x="4008120" y="2370980"/>
              <a:chExt cx="7601269" cy="553940"/>
            </a:xfrm>
          </p:grpSpPr>
          <p:sp>
            <p:nvSpPr>
              <p:cNvPr id="125" name="Rectangle 124">
                <a:extLst>
                  <a:ext uri="{FF2B5EF4-FFF2-40B4-BE49-F238E27FC236}">
                    <a16:creationId xmlns:a16="http://schemas.microsoft.com/office/drawing/2014/main" id="{6AE53024-F26C-FF2E-1B9C-4BF4227923F1}"/>
                  </a:ext>
                </a:extLst>
              </p:cNvPr>
              <p:cNvSpPr/>
              <p:nvPr/>
            </p:nvSpPr>
            <p:spPr bwMode="auto">
              <a:xfrm>
                <a:off x="5471160" y="23709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2EA32354-6C75-83A7-95B9-9189451A9D11}"/>
                  </a:ext>
                </a:extLst>
              </p:cNvPr>
              <p:cNvSpPr/>
              <p:nvPr/>
            </p:nvSpPr>
            <p:spPr bwMode="auto">
              <a:xfrm>
                <a:off x="4008120" y="24359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Logic + Automation</a:t>
                </a:r>
              </a:p>
            </p:txBody>
          </p:sp>
        </p:grpSp>
        <p:grpSp>
          <p:nvGrpSpPr>
            <p:cNvPr id="127" name="Group 126">
              <a:extLst>
                <a:ext uri="{FF2B5EF4-FFF2-40B4-BE49-F238E27FC236}">
                  <a16:creationId xmlns:a16="http://schemas.microsoft.com/office/drawing/2014/main" id="{CD738C76-C6A6-C333-4F7D-4B928EB45A45}"/>
                </a:ext>
              </a:extLst>
            </p:cNvPr>
            <p:cNvGrpSpPr/>
            <p:nvPr/>
          </p:nvGrpSpPr>
          <p:grpSpPr>
            <a:xfrm>
              <a:off x="1699000" y="3631325"/>
              <a:ext cx="6873500" cy="500904"/>
              <a:chOff x="4008120" y="3031380"/>
              <a:chExt cx="7601269" cy="553940"/>
            </a:xfrm>
          </p:grpSpPr>
          <p:sp>
            <p:nvSpPr>
              <p:cNvPr id="128" name="Rectangle 127">
                <a:extLst>
                  <a:ext uri="{FF2B5EF4-FFF2-40B4-BE49-F238E27FC236}">
                    <a16:creationId xmlns:a16="http://schemas.microsoft.com/office/drawing/2014/main" id="{27D54960-E6FF-5376-ECCE-1F4904D53D33}"/>
                  </a:ext>
                </a:extLst>
              </p:cNvPr>
              <p:cNvSpPr/>
              <p:nvPr/>
            </p:nvSpPr>
            <p:spPr bwMode="auto">
              <a:xfrm>
                <a:off x="5471160" y="30313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5A3FA565-CD4D-4627-6204-EE4F7AF638AC}"/>
                  </a:ext>
                </a:extLst>
              </p:cNvPr>
              <p:cNvSpPr/>
              <p:nvPr/>
            </p:nvSpPr>
            <p:spPr bwMode="auto">
              <a:xfrm>
                <a:off x="4008120" y="30963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Next-Gen AI</a:t>
                </a:r>
              </a:p>
            </p:txBody>
          </p:sp>
        </p:grpSp>
        <p:grpSp>
          <p:nvGrpSpPr>
            <p:cNvPr id="130" name="Group 129">
              <a:extLst>
                <a:ext uri="{FF2B5EF4-FFF2-40B4-BE49-F238E27FC236}">
                  <a16:creationId xmlns:a16="http://schemas.microsoft.com/office/drawing/2014/main" id="{F0E42BFD-7034-8612-E207-2F84E8F5BCBF}"/>
                </a:ext>
              </a:extLst>
            </p:cNvPr>
            <p:cNvGrpSpPr/>
            <p:nvPr/>
          </p:nvGrpSpPr>
          <p:grpSpPr>
            <a:xfrm>
              <a:off x="1699000" y="4228496"/>
              <a:ext cx="6873500" cy="500904"/>
              <a:chOff x="4008120" y="3691780"/>
              <a:chExt cx="7601269" cy="553940"/>
            </a:xfrm>
          </p:grpSpPr>
          <p:sp>
            <p:nvSpPr>
              <p:cNvPr id="131" name="Rectangle 130">
                <a:extLst>
                  <a:ext uri="{FF2B5EF4-FFF2-40B4-BE49-F238E27FC236}">
                    <a16:creationId xmlns:a16="http://schemas.microsoft.com/office/drawing/2014/main" id="{A24905C8-6DE3-ADBA-F26B-298DF3EBCDC3}"/>
                  </a:ext>
                </a:extLst>
              </p:cNvPr>
              <p:cNvSpPr/>
              <p:nvPr/>
            </p:nvSpPr>
            <p:spPr bwMode="auto">
              <a:xfrm>
                <a:off x="5471160" y="36917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DDC7DAD1-96BD-B383-2B73-234ED3900299}"/>
                  </a:ext>
                </a:extLst>
              </p:cNvPr>
              <p:cNvSpPr/>
              <p:nvPr/>
            </p:nvSpPr>
            <p:spPr bwMode="auto">
              <a:xfrm>
                <a:off x="4008120" y="37567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Connected experience</a:t>
                </a:r>
              </a:p>
            </p:txBody>
          </p:sp>
        </p:grpSp>
        <p:grpSp>
          <p:nvGrpSpPr>
            <p:cNvPr id="133" name="Group 132">
              <a:extLst>
                <a:ext uri="{FF2B5EF4-FFF2-40B4-BE49-F238E27FC236}">
                  <a16:creationId xmlns:a16="http://schemas.microsoft.com/office/drawing/2014/main" id="{BB340A59-244C-1C45-63DF-819E414B0936}"/>
                </a:ext>
              </a:extLst>
            </p:cNvPr>
            <p:cNvGrpSpPr/>
            <p:nvPr/>
          </p:nvGrpSpPr>
          <p:grpSpPr>
            <a:xfrm>
              <a:off x="1699000" y="4825667"/>
              <a:ext cx="6873500" cy="500904"/>
              <a:chOff x="4008120" y="4352180"/>
              <a:chExt cx="7601269" cy="553940"/>
            </a:xfrm>
          </p:grpSpPr>
          <p:sp>
            <p:nvSpPr>
              <p:cNvPr id="134" name="Rectangle 133">
                <a:extLst>
                  <a:ext uri="{FF2B5EF4-FFF2-40B4-BE49-F238E27FC236}">
                    <a16:creationId xmlns:a16="http://schemas.microsoft.com/office/drawing/2014/main" id="{4586E3EC-76E7-D21B-3B76-3691E5E13123}"/>
                  </a:ext>
                </a:extLst>
              </p:cNvPr>
              <p:cNvSpPr/>
              <p:nvPr/>
            </p:nvSpPr>
            <p:spPr bwMode="auto">
              <a:xfrm>
                <a:off x="5471160" y="43521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63E0FD5F-22D7-8A0E-E9EC-9C4F72F484AF}"/>
                  </a:ext>
                </a:extLst>
              </p:cNvPr>
              <p:cNvSpPr/>
              <p:nvPr/>
            </p:nvSpPr>
            <p:spPr bwMode="auto">
              <a:xfrm>
                <a:off x="4008120" y="44171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Agent Lifecycle</a:t>
                </a:r>
              </a:p>
            </p:txBody>
          </p:sp>
        </p:grpSp>
        <p:grpSp>
          <p:nvGrpSpPr>
            <p:cNvPr id="136" name="Group 135">
              <a:extLst>
                <a:ext uri="{FF2B5EF4-FFF2-40B4-BE49-F238E27FC236}">
                  <a16:creationId xmlns:a16="http://schemas.microsoft.com/office/drawing/2014/main" id="{AFB44F8A-3EF5-4E9D-2C4A-B2D8D9A60475}"/>
                </a:ext>
              </a:extLst>
            </p:cNvPr>
            <p:cNvGrpSpPr/>
            <p:nvPr/>
          </p:nvGrpSpPr>
          <p:grpSpPr>
            <a:xfrm>
              <a:off x="1699000" y="5422839"/>
              <a:ext cx="6873500" cy="500904"/>
              <a:chOff x="4008120" y="5012580"/>
              <a:chExt cx="7601269" cy="553940"/>
            </a:xfrm>
          </p:grpSpPr>
          <p:sp>
            <p:nvSpPr>
              <p:cNvPr id="137" name="Rectangle 136">
                <a:extLst>
                  <a:ext uri="{FF2B5EF4-FFF2-40B4-BE49-F238E27FC236}">
                    <a16:creationId xmlns:a16="http://schemas.microsoft.com/office/drawing/2014/main" id="{C77FA7F0-818E-8BA5-4AD0-281B39BE0FBC}"/>
                  </a:ext>
                </a:extLst>
              </p:cNvPr>
              <p:cNvSpPr/>
              <p:nvPr/>
            </p:nvSpPr>
            <p:spPr bwMode="auto">
              <a:xfrm>
                <a:off x="5471160" y="5012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3D1A99C-9CBA-9BC9-CD78-8CB04C4B2629}"/>
                  </a:ext>
                </a:extLst>
              </p:cNvPr>
              <p:cNvSpPr/>
              <p:nvPr/>
            </p:nvSpPr>
            <p:spPr bwMode="auto">
              <a:xfrm>
                <a:off x="4008120" y="5077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IN" sz="1200" kern="0">
                    <a:solidFill>
                      <a:schemeClr val="accent2"/>
                    </a:solidFill>
                    <a:latin typeface="Aptos SemiBold" panose="020B0004020202020204" pitchFamily="34" charset="0"/>
                    <a:cs typeface="Segoe UI" panose="020B0502040204020203" pitchFamily="34" charset="0"/>
                  </a:rPr>
                  <a:t>Security + Governance</a:t>
                </a:r>
              </a:p>
            </p:txBody>
          </p:sp>
        </p:grpSp>
        <p:sp>
          <p:nvSpPr>
            <p:cNvPr id="139" name="Freeform: Shape 138">
              <a:extLst>
                <a:ext uri="{FF2B5EF4-FFF2-40B4-BE49-F238E27FC236}">
                  <a16:creationId xmlns:a16="http://schemas.microsoft.com/office/drawing/2014/main" id="{DEFA48D5-FD8C-FA62-B1A6-FDF0134A0EFD}"/>
                </a:ext>
              </a:extLst>
            </p:cNvPr>
            <p:cNvSpPr/>
            <p:nvPr/>
          </p:nvSpPr>
          <p:spPr bwMode="auto">
            <a:xfrm>
              <a:off x="1623205" y="6295642"/>
              <a:ext cx="6949294" cy="325224"/>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ptos SemiBold" panose="020B0004020202020204" pitchFamily="34" charset="0"/>
                </a:rPr>
                <a:t>Microsoft’s end-to-end agent building platform</a:t>
              </a:r>
            </a:p>
          </p:txBody>
        </p:sp>
        <p:sp>
          <p:nvSpPr>
            <p:cNvPr id="140" name="Rectangle: Rounded Corners 139">
              <a:extLst>
                <a:ext uri="{FF2B5EF4-FFF2-40B4-BE49-F238E27FC236}">
                  <a16:creationId xmlns:a16="http://schemas.microsoft.com/office/drawing/2014/main" id="{6A17066E-F62E-6D28-A83E-F56F6174EB04}"/>
                </a:ext>
              </a:extLst>
            </p:cNvPr>
            <p:cNvSpPr/>
            <p:nvPr/>
          </p:nvSpPr>
          <p:spPr bwMode="auto">
            <a:xfrm>
              <a:off x="1623206" y="1348821"/>
              <a:ext cx="6949294" cy="5272046"/>
            </a:xfrm>
            <a:prstGeom prst="roundRect">
              <a:avLst>
                <a:gd name="adj" fmla="val 2756"/>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41" name="TextBox 140">
              <a:extLst>
                <a:ext uri="{FF2B5EF4-FFF2-40B4-BE49-F238E27FC236}">
                  <a16:creationId xmlns:a16="http://schemas.microsoft.com/office/drawing/2014/main" id="{1E407D7D-74A4-39F6-4517-3758572FB03F}"/>
                </a:ext>
              </a:extLst>
            </p:cNvPr>
            <p:cNvSpPr txBox="1"/>
            <p:nvPr/>
          </p:nvSpPr>
          <p:spPr>
            <a:xfrm>
              <a:off x="3197433" y="2603941"/>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Declarative</a:t>
              </a:r>
            </a:p>
          </p:txBody>
        </p:sp>
        <p:sp>
          <p:nvSpPr>
            <p:cNvPr id="142" name="TextBox 141">
              <a:extLst>
                <a:ext uri="{FF2B5EF4-FFF2-40B4-BE49-F238E27FC236}">
                  <a16:creationId xmlns:a16="http://schemas.microsoft.com/office/drawing/2014/main" id="{38E87D27-A2AC-40C2-3492-B56949D82BC7}"/>
                </a:ext>
              </a:extLst>
            </p:cNvPr>
            <p:cNvSpPr txBox="1"/>
            <p:nvPr/>
          </p:nvSpPr>
          <p:spPr>
            <a:xfrm>
              <a:off x="4187112" y="2603941"/>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Rich Response</a:t>
              </a:r>
            </a:p>
          </p:txBody>
        </p:sp>
        <p:sp>
          <p:nvSpPr>
            <p:cNvPr id="143" name="TextBox 142">
              <a:extLst>
                <a:ext uri="{FF2B5EF4-FFF2-40B4-BE49-F238E27FC236}">
                  <a16:creationId xmlns:a16="http://schemas.microsoft.com/office/drawing/2014/main" id="{83E5117E-1B2D-59FB-8952-42CAB9EFD422}"/>
                </a:ext>
              </a:extLst>
            </p:cNvPr>
            <p:cNvSpPr txBox="1"/>
            <p:nvPr/>
          </p:nvSpPr>
          <p:spPr>
            <a:xfrm>
              <a:off x="7206970" y="2603941"/>
              <a:ext cx="1190062"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Copilot Assistance</a:t>
              </a:r>
            </a:p>
          </p:txBody>
        </p:sp>
        <p:sp>
          <p:nvSpPr>
            <p:cNvPr id="144" name="TextBox 143">
              <a:extLst>
                <a:ext uri="{FF2B5EF4-FFF2-40B4-BE49-F238E27FC236}">
                  <a16:creationId xmlns:a16="http://schemas.microsoft.com/office/drawing/2014/main" id="{1C2B436A-6DD5-B00E-456D-3AE63BA4CEB8}"/>
                </a:ext>
              </a:extLst>
            </p:cNvPr>
            <p:cNvSpPr txBox="1"/>
            <p:nvPr/>
          </p:nvSpPr>
          <p:spPr>
            <a:xfrm>
              <a:off x="5403240" y="2603941"/>
              <a:ext cx="494926"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Intuitive</a:t>
              </a:r>
            </a:p>
          </p:txBody>
        </p:sp>
        <p:sp>
          <p:nvSpPr>
            <p:cNvPr id="145" name="TextBox 144">
              <a:extLst>
                <a:ext uri="{FF2B5EF4-FFF2-40B4-BE49-F238E27FC236}">
                  <a16:creationId xmlns:a16="http://schemas.microsoft.com/office/drawing/2014/main" id="{8976E30C-B22D-6ADC-0F91-3CB6C1370AAC}"/>
                </a:ext>
              </a:extLst>
            </p:cNvPr>
            <p:cNvSpPr txBox="1"/>
            <p:nvPr/>
          </p:nvSpPr>
          <p:spPr>
            <a:xfrm>
              <a:off x="6211727" y="2603941"/>
              <a:ext cx="681684"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Ease of use</a:t>
              </a:r>
            </a:p>
          </p:txBody>
        </p:sp>
        <p:sp>
          <p:nvSpPr>
            <p:cNvPr id="146" name="TextBox 145">
              <a:extLst>
                <a:ext uri="{FF2B5EF4-FFF2-40B4-BE49-F238E27FC236}">
                  <a16:creationId xmlns:a16="http://schemas.microsoft.com/office/drawing/2014/main" id="{0196F538-93E2-A744-D39E-A01DD35EB7D3}"/>
                </a:ext>
              </a:extLst>
            </p:cNvPr>
            <p:cNvSpPr txBox="1"/>
            <p:nvPr/>
          </p:nvSpPr>
          <p:spPr>
            <a:xfrm>
              <a:off x="3197433" y="3201113"/>
              <a:ext cx="59626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Fx</a:t>
              </a:r>
            </a:p>
          </p:txBody>
        </p:sp>
        <p:sp>
          <p:nvSpPr>
            <p:cNvPr id="147" name="TextBox 146">
              <a:extLst>
                <a:ext uri="{FF2B5EF4-FFF2-40B4-BE49-F238E27FC236}">
                  <a16:creationId xmlns:a16="http://schemas.microsoft.com/office/drawing/2014/main" id="{12AD9231-CB88-2DF9-2457-A24A02AA78EF}"/>
                </a:ext>
              </a:extLst>
            </p:cNvPr>
            <p:cNvSpPr txBox="1"/>
            <p:nvPr/>
          </p:nvSpPr>
          <p:spPr>
            <a:xfrm>
              <a:off x="3887752" y="3201113"/>
              <a:ext cx="1899634" cy="194281"/>
            </a:xfrm>
            <a:prstGeom prst="rect">
              <a:avLst/>
            </a:prstGeom>
            <a:noFill/>
          </p:spPr>
          <p:txBody>
            <a:bodyPr wrap="square" lIns="0" tIns="0" rIns="0" bIns="0" rtlCol="0">
              <a:spAutoFit/>
            </a:bodyPr>
            <a:lstStyle/>
            <a:p>
              <a:pPr algn="ctr" defTabSz="914400">
                <a:defRPr/>
              </a:pPr>
              <a:r>
                <a:rPr lang="en-US" sz="1200">
                  <a:solidFill>
                    <a:srgbClr val="0B556A"/>
                  </a:solidFill>
                  <a:latin typeface="Aptos SemiBold" panose="020B0004020202020204" pitchFamily="34" charset="0"/>
                </a:rPr>
                <a:t>Generative Answers + Actions</a:t>
              </a:r>
            </a:p>
          </p:txBody>
        </p:sp>
        <p:sp>
          <p:nvSpPr>
            <p:cNvPr id="148" name="TextBox 147">
              <a:extLst>
                <a:ext uri="{FF2B5EF4-FFF2-40B4-BE49-F238E27FC236}">
                  <a16:creationId xmlns:a16="http://schemas.microsoft.com/office/drawing/2014/main" id="{44A3710F-8A65-D086-59F3-BF974D5193F6}"/>
                </a:ext>
              </a:extLst>
            </p:cNvPr>
            <p:cNvSpPr txBox="1"/>
            <p:nvPr/>
          </p:nvSpPr>
          <p:spPr>
            <a:xfrm>
              <a:off x="7220301" y="3201113"/>
              <a:ext cx="1190062" cy="19428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Bot Framework skills</a:t>
              </a:r>
            </a:p>
          </p:txBody>
        </p:sp>
        <p:sp>
          <p:nvSpPr>
            <p:cNvPr id="149" name="TextBox 148">
              <a:extLst>
                <a:ext uri="{FF2B5EF4-FFF2-40B4-BE49-F238E27FC236}">
                  <a16:creationId xmlns:a16="http://schemas.microsoft.com/office/drawing/2014/main" id="{486B806E-FDE2-CB7B-D771-7ABE4589771A}"/>
                </a:ext>
              </a:extLst>
            </p:cNvPr>
            <p:cNvSpPr txBox="1"/>
            <p:nvPr/>
          </p:nvSpPr>
          <p:spPr>
            <a:xfrm>
              <a:off x="5977834" y="3201113"/>
              <a:ext cx="106163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Automate</a:t>
              </a:r>
            </a:p>
          </p:txBody>
        </p:sp>
        <p:sp>
          <p:nvSpPr>
            <p:cNvPr id="150" name="TextBox 149">
              <a:extLst>
                <a:ext uri="{FF2B5EF4-FFF2-40B4-BE49-F238E27FC236}">
                  <a16:creationId xmlns:a16="http://schemas.microsoft.com/office/drawing/2014/main" id="{E5095681-DFBD-9225-26D8-573147E311FD}"/>
                </a:ext>
              </a:extLst>
            </p:cNvPr>
            <p:cNvSpPr txBox="1"/>
            <p:nvPr/>
          </p:nvSpPr>
          <p:spPr>
            <a:xfrm>
              <a:off x="3134668" y="3700271"/>
              <a:ext cx="939739" cy="38856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Prebuilt LLM</a:t>
              </a:r>
            </a:p>
            <a:p>
              <a:pPr marL="0" marR="0" lvl="0" indent="0" defTabSz="914400" eaLnBrk="1" fontAlgn="auto" latinLnBrk="0" hangingPunct="1">
                <a:lnSpc>
                  <a:spcPct val="100000"/>
                </a:lnSpc>
                <a:spcBef>
                  <a:spcPts val="0"/>
                </a:spcBef>
                <a:spcAft>
                  <a:spcPts val="0"/>
                </a:spcAft>
                <a:buClrTx/>
                <a:buSzTx/>
                <a:buFontTx/>
                <a:buNone/>
                <a:tabLst/>
                <a:defRPr/>
              </a:pPr>
              <a:r>
                <a:rPr lang="en-US" sz="1200" kern="0" dirty="0">
                  <a:solidFill>
                    <a:srgbClr val="000000"/>
                  </a:solidFill>
                  <a:latin typeface="Aptos" panose="020B0004020202020204" pitchFamily="34" charset="0"/>
                </a:rPr>
                <a:t>    + BOYM</a:t>
              </a:r>
              <a:r>
                <a:rPr lang="en-US" sz="1200" kern="0" baseline="30000" dirty="0">
                  <a:solidFill>
                    <a:srgbClr val="000000"/>
                  </a:solidFill>
                  <a:latin typeface="Aptos" panose="020B0004020202020204" pitchFamily="34" charset="0"/>
                </a:rPr>
                <a:t> (2025)</a:t>
              </a:r>
              <a:endParaRPr kumimoji="0" lang="en-US" sz="1200" b="0" i="0" u="none" strike="noStrike" kern="0" cap="none" spc="0" normalizeH="0" baseline="30000" noProof="0" dirty="0">
                <a:ln>
                  <a:noFill/>
                </a:ln>
                <a:solidFill>
                  <a:srgbClr val="000000"/>
                </a:solidFill>
                <a:effectLst/>
                <a:uLnTx/>
                <a:uFillTx/>
                <a:latin typeface="Aptos" panose="020B0004020202020204" pitchFamily="34" charset="0"/>
              </a:endParaRPr>
            </a:p>
          </p:txBody>
        </p:sp>
        <p:sp>
          <p:nvSpPr>
            <p:cNvPr id="151" name="TextBox 150">
              <a:extLst>
                <a:ext uri="{FF2B5EF4-FFF2-40B4-BE49-F238E27FC236}">
                  <a16:creationId xmlns:a16="http://schemas.microsoft.com/office/drawing/2014/main" id="{71593E54-E5E4-09B0-0D85-853A05A5A1A5}"/>
                </a:ext>
              </a:extLst>
            </p:cNvPr>
            <p:cNvSpPr txBox="1"/>
            <p:nvPr/>
          </p:nvSpPr>
          <p:spPr>
            <a:xfrm>
              <a:off x="4284058" y="3798285"/>
              <a:ext cx="902567"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AI</a:t>
              </a:r>
            </a:p>
          </p:txBody>
        </p:sp>
        <p:sp>
          <p:nvSpPr>
            <p:cNvPr id="152" name="TextBox 151">
              <a:extLst>
                <a:ext uri="{FF2B5EF4-FFF2-40B4-BE49-F238E27FC236}">
                  <a16:creationId xmlns:a16="http://schemas.microsoft.com/office/drawing/2014/main" id="{96494A76-99F8-2BE8-C5FA-DECF3F59CDE0}"/>
                </a:ext>
              </a:extLst>
            </p:cNvPr>
            <p:cNvSpPr txBox="1"/>
            <p:nvPr/>
          </p:nvSpPr>
          <p:spPr>
            <a:xfrm>
              <a:off x="7093410" y="3684899"/>
              <a:ext cx="1417180"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Bring your own </a:t>
              </a:r>
              <a:br>
                <a:rPr kumimoji="0" lang="en-US" sz="1200" b="0" i="0" u="none" strike="noStrike" kern="0" cap="none" spc="0" normalizeH="0" baseline="0" noProof="0" dirty="0">
                  <a:ln>
                    <a:noFill/>
                  </a:ln>
                  <a:solidFill>
                    <a:srgbClr val="000000"/>
                  </a:solidFill>
                  <a:effectLst/>
                  <a:uLnTx/>
                  <a:uFillTx/>
                  <a:latin typeface="Aptos" panose="020B0004020202020204" pitchFamily="34" charset="0"/>
                </a:rPr>
              </a:b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NLU model </a:t>
              </a:r>
            </a:p>
          </p:txBody>
        </p:sp>
        <p:sp>
          <p:nvSpPr>
            <p:cNvPr id="153" name="TextBox 152">
              <a:extLst>
                <a:ext uri="{FF2B5EF4-FFF2-40B4-BE49-F238E27FC236}">
                  <a16:creationId xmlns:a16="http://schemas.microsoft.com/office/drawing/2014/main" id="{BBBB6524-4B59-6B05-62E3-39FB3E4B1E59}"/>
                </a:ext>
              </a:extLst>
            </p:cNvPr>
            <p:cNvSpPr txBox="1"/>
            <p:nvPr/>
          </p:nvSpPr>
          <p:spPr>
            <a:xfrm>
              <a:off x="5459039" y="3798285"/>
              <a:ext cx="13619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Proactive suggestions</a:t>
              </a:r>
            </a:p>
          </p:txBody>
        </p:sp>
        <p:sp>
          <p:nvSpPr>
            <p:cNvPr id="154" name="TextBox 153">
              <a:extLst>
                <a:ext uri="{FF2B5EF4-FFF2-40B4-BE49-F238E27FC236}">
                  <a16:creationId xmlns:a16="http://schemas.microsoft.com/office/drawing/2014/main" id="{C094B5C1-1CC8-DE56-D0BF-EE9E4E1BD6E2}"/>
                </a:ext>
              </a:extLst>
            </p:cNvPr>
            <p:cNvSpPr txBox="1"/>
            <p:nvPr/>
          </p:nvSpPr>
          <p:spPr>
            <a:xfrm>
              <a:off x="3197433" y="4395455"/>
              <a:ext cx="125085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Microsoft Teams</a:t>
              </a:r>
            </a:p>
          </p:txBody>
        </p:sp>
        <p:sp>
          <p:nvSpPr>
            <p:cNvPr id="155" name="TextBox 154">
              <a:extLst>
                <a:ext uri="{FF2B5EF4-FFF2-40B4-BE49-F238E27FC236}">
                  <a16:creationId xmlns:a16="http://schemas.microsoft.com/office/drawing/2014/main" id="{D4A21BD8-AE2D-A4EC-600C-FBB5C4325DD7}"/>
                </a:ext>
              </a:extLst>
            </p:cNvPr>
            <p:cNvSpPr txBox="1"/>
            <p:nvPr/>
          </p:nvSpPr>
          <p:spPr>
            <a:xfrm>
              <a:off x="4613240" y="4275224"/>
              <a:ext cx="1026169" cy="38856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Dynamics 365 &amp;</a:t>
              </a:r>
              <a:br>
                <a:rPr kumimoji="0" lang="en-US" sz="1200" b="0" i="0" u="none" strike="noStrike" kern="0" cap="none" spc="0" normalizeH="0" baseline="0" noProof="0" dirty="0">
                  <a:ln>
                    <a:noFill/>
                  </a:ln>
                  <a:solidFill>
                    <a:srgbClr val="000000"/>
                  </a:solidFill>
                  <a:effectLst/>
                  <a:uLnTx/>
                  <a:uFillTx/>
                  <a:latin typeface="Aptos" panose="020B0004020202020204" pitchFamily="34" charset="0"/>
                </a:rPr>
              </a:b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3</a:t>
              </a:r>
              <a:r>
                <a:rPr kumimoji="0" lang="en-US" sz="1200" b="0" i="0" u="none" strike="noStrike" kern="0" cap="none" spc="0" normalizeH="0" baseline="30000" noProof="0" dirty="0">
                  <a:ln>
                    <a:noFill/>
                  </a:ln>
                  <a:solidFill>
                    <a:srgbClr val="000000"/>
                  </a:solidFill>
                  <a:effectLst/>
                  <a:uLnTx/>
                  <a:uFillTx/>
                  <a:latin typeface="Aptos" panose="020B0004020202020204" pitchFamily="34" charset="0"/>
                </a:rPr>
                <a:t>rd</a:t>
              </a: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-party CCaaS</a:t>
              </a:r>
            </a:p>
          </p:txBody>
        </p:sp>
        <p:sp>
          <p:nvSpPr>
            <p:cNvPr id="156" name="TextBox 155">
              <a:extLst>
                <a:ext uri="{FF2B5EF4-FFF2-40B4-BE49-F238E27FC236}">
                  <a16:creationId xmlns:a16="http://schemas.microsoft.com/office/drawing/2014/main" id="{D1481708-36FD-7D9C-AB59-DFA4B9E5FCFC}"/>
                </a:ext>
              </a:extLst>
            </p:cNvPr>
            <p:cNvSpPr txBox="1"/>
            <p:nvPr/>
          </p:nvSpPr>
          <p:spPr>
            <a:xfrm>
              <a:off x="7274169" y="4295503"/>
              <a:ext cx="1082325"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Azure AI</a:t>
              </a:r>
              <a:br>
                <a:rPr kumimoji="0" lang="en-US" sz="1200" b="0" i="0" u="none" strike="noStrike" kern="0" cap="none" spc="0" normalizeH="0" baseline="0" noProof="0" dirty="0">
                  <a:ln>
                    <a:noFill/>
                  </a:ln>
                  <a:solidFill>
                    <a:srgbClr val="000000"/>
                  </a:solidFill>
                  <a:effectLst/>
                  <a:uLnTx/>
                  <a:uFillTx/>
                  <a:latin typeface="Aptos" panose="020B0004020202020204" pitchFamily="34" charset="0"/>
                </a:rPr>
              </a:b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 Bot Service</a:t>
              </a:r>
            </a:p>
          </p:txBody>
        </p:sp>
        <p:sp>
          <p:nvSpPr>
            <p:cNvPr id="157" name="TextBox 156">
              <a:extLst>
                <a:ext uri="{FF2B5EF4-FFF2-40B4-BE49-F238E27FC236}">
                  <a16:creationId xmlns:a16="http://schemas.microsoft.com/office/drawing/2014/main" id="{58FAFE8F-0DCF-D432-C13C-509FF385ED3A}"/>
                </a:ext>
              </a:extLst>
            </p:cNvPr>
            <p:cNvSpPr txBox="1"/>
            <p:nvPr/>
          </p:nvSpPr>
          <p:spPr>
            <a:xfrm>
              <a:off x="5866714" y="4395455"/>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1400+ Connectors</a:t>
              </a:r>
            </a:p>
          </p:txBody>
        </p:sp>
        <p:sp>
          <p:nvSpPr>
            <p:cNvPr id="158" name="TextBox 157">
              <a:extLst>
                <a:ext uri="{FF2B5EF4-FFF2-40B4-BE49-F238E27FC236}">
                  <a16:creationId xmlns:a16="http://schemas.microsoft.com/office/drawing/2014/main" id="{A02FD5F9-9C30-9AA9-8BE4-A66A49A79F22}"/>
                </a:ext>
              </a:extLst>
            </p:cNvPr>
            <p:cNvSpPr txBox="1"/>
            <p:nvPr/>
          </p:nvSpPr>
          <p:spPr>
            <a:xfrm>
              <a:off x="3197433" y="4992627"/>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Test pane</a:t>
              </a:r>
            </a:p>
          </p:txBody>
        </p:sp>
        <p:sp>
          <p:nvSpPr>
            <p:cNvPr id="159" name="TextBox 158">
              <a:extLst>
                <a:ext uri="{FF2B5EF4-FFF2-40B4-BE49-F238E27FC236}">
                  <a16:creationId xmlns:a16="http://schemas.microsoft.com/office/drawing/2014/main" id="{1063DC6C-D976-E01B-3DD8-5E5BEC6D7882}"/>
                </a:ext>
              </a:extLst>
            </p:cNvPr>
            <p:cNvSpPr txBox="1"/>
            <p:nvPr/>
          </p:nvSpPr>
          <p:spPr>
            <a:xfrm>
              <a:off x="4247162" y="4992627"/>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Collaboration</a:t>
              </a:r>
            </a:p>
          </p:txBody>
        </p:sp>
        <p:sp>
          <p:nvSpPr>
            <p:cNvPr id="160" name="TextBox 159">
              <a:extLst>
                <a:ext uri="{FF2B5EF4-FFF2-40B4-BE49-F238E27FC236}">
                  <a16:creationId xmlns:a16="http://schemas.microsoft.com/office/drawing/2014/main" id="{8EB48919-95C9-F261-574C-729177F74B78}"/>
                </a:ext>
              </a:extLst>
            </p:cNvPr>
            <p:cNvSpPr txBox="1"/>
            <p:nvPr/>
          </p:nvSpPr>
          <p:spPr>
            <a:xfrm>
              <a:off x="7314707" y="4992627"/>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ptos" panose="020B0004020202020204" pitchFamily="34" charset="0"/>
                </a:rPr>
                <a:t>ALM automation</a:t>
              </a:r>
            </a:p>
          </p:txBody>
        </p:sp>
        <p:sp>
          <p:nvSpPr>
            <p:cNvPr id="161" name="TextBox 160">
              <a:extLst>
                <a:ext uri="{FF2B5EF4-FFF2-40B4-BE49-F238E27FC236}">
                  <a16:creationId xmlns:a16="http://schemas.microsoft.com/office/drawing/2014/main" id="{ADFB0B14-7B30-1AEC-A6BF-A433869490EF}"/>
                </a:ext>
              </a:extLst>
            </p:cNvPr>
            <p:cNvSpPr txBox="1"/>
            <p:nvPr/>
          </p:nvSpPr>
          <p:spPr>
            <a:xfrm>
              <a:off x="5523341" y="4992627"/>
              <a:ext cx="14177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Solution management</a:t>
              </a:r>
            </a:p>
          </p:txBody>
        </p:sp>
        <p:sp>
          <p:nvSpPr>
            <p:cNvPr id="162" name="TextBox 161">
              <a:extLst>
                <a:ext uri="{FF2B5EF4-FFF2-40B4-BE49-F238E27FC236}">
                  <a16:creationId xmlns:a16="http://schemas.microsoft.com/office/drawing/2014/main" id="{91A70830-9E90-3849-5BC3-45C9DF85FF25}"/>
                </a:ext>
              </a:extLst>
            </p:cNvPr>
            <p:cNvSpPr txBox="1"/>
            <p:nvPr/>
          </p:nvSpPr>
          <p:spPr>
            <a:xfrm>
              <a:off x="3197433" y="5589798"/>
              <a:ext cx="989678"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Trusted identity</a:t>
              </a:r>
            </a:p>
          </p:txBody>
        </p:sp>
        <p:sp>
          <p:nvSpPr>
            <p:cNvPr id="163" name="TextBox 162">
              <a:extLst>
                <a:ext uri="{FF2B5EF4-FFF2-40B4-BE49-F238E27FC236}">
                  <a16:creationId xmlns:a16="http://schemas.microsoft.com/office/drawing/2014/main" id="{0D91B21C-A5C9-105B-B51D-0A41F551285C}"/>
                </a:ext>
              </a:extLst>
            </p:cNvPr>
            <p:cNvSpPr txBox="1"/>
            <p:nvPr/>
          </p:nvSpPr>
          <p:spPr>
            <a:xfrm>
              <a:off x="4537283" y="5589798"/>
              <a:ext cx="80562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Full visibility</a:t>
              </a:r>
            </a:p>
          </p:txBody>
        </p:sp>
        <p:sp>
          <p:nvSpPr>
            <p:cNvPr id="164" name="TextBox 163">
              <a:extLst>
                <a:ext uri="{FF2B5EF4-FFF2-40B4-BE49-F238E27FC236}">
                  <a16:creationId xmlns:a16="http://schemas.microsoft.com/office/drawing/2014/main" id="{2F56AE53-6B16-8E95-A618-B9455B5C4D9B}"/>
                </a:ext>
              </a:extLst>
            </p:cNvPr>
            <p:cNvSpPr txBox="1"/>
            <p:nvPr/>
          </p:nvSpPr>
          <p:spPr>
            <a:xfrm>
              <a:off x="7093410" y="5589798"/>
              <a:ext cx="130362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Granular DLP control</a:t>
              </a:r>
            </a:p>
          </p:txBody>
        </p:sp>
        <p:sp>
          <p:nvSpPr>
            <p:cNvPr id="165" name="TextBox 164">
              <a:extLst>
                <a:ext uri="{FF2B5EF4-FFF2-40B4-BE49-F238E27FC236}">
                  <a16:creationId xmlns:a16="http://schemas.microsoft.com/office/drawing/2014/main" id="{5C58A22D-6335-B900-C1EE-D5FECAF6947F}"/>
                </a:ext>
              </a:extLst>
            </p:cNvPr>
            <p:cNvSpPr txBox="1"/>
            <p:nvPr/>
          </p:nvSpPr>
          <p:spPr>
            <a:xfrm>
              <a:off x="5693076" y="5589798"/>
              <a:ext cx="10501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Advanced RBAC</a:t>
              </a:r>
            </a:p>
          </p:txBody>
        </p:sp>
        <p:cxnSp>
          <p:nvCxnSpPr>
            <p:cNvPr id="166" name="Straight Connector 165">
              <a:extLst>
                <a:ext uri="{FF2B5EF4-FFF2-40B4-BE49-F238E27FC236}">
                  <a16:creationId xmlns:a16="http://schemas.microsoft.com/office/drawing/2014/main" id="{C76ED552-5632-214A-7B3E-98CAACAA4C8A}"/>
                </a:ext>
              </a:extLst>
            </p:cNvPr>
            <p:cNvCxnSpPr>
              <a:cxnSpLocks/>
            </p:cNvCxnSpPr>
            <p:nvPr/>
          </p:nvCxnSpPr>
          <p:spPr>
            <a:xfrm>
              <a:off x="3021964" y="2436982"/>
              <a:ext cx="0" cy="3486761"/>
            </a:xfrm>
            <a:prstGeom prst="line">
              <a:avLst/>
            </a:prstGeom>
            <a:noFill/>
            <a:ln w="19050" cap="rnd" cmpd="sng" algn="ctr">
              <a:solidFill>
                <a:srgbClr val="FFFFFF">
                  <a:lumMod val="85000"/>
                </a:srgb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0BE0A7F4-FA71-1CD0-9DA8-92944A7692F8}"/>
                </a:ext>
              </a:extLst>
            </p:cNvPr>
            <p:cNvCxnSpPr>
              <a:cxnSpLocks/>
            </p:cNvCxnSpPr>
            <p:nvPr/>
          </p:nvCxnSpPr>
          <p:spPr>
            <a:xfrm>
              <a:off x="1699000" y="2986020"/>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B311A2FB-6609-132B-4406-EA50C60F0B0A}"/>
                </a:ext>
              </a:extLst>
            </p:cNvPr>
            <p:cNvCxnSpPr>
              <a:cxnSpLocks/>
            </p:cNvCxnSpPr>
            <p:nvPr/>
          </p:nvCxnSpPr>
          <p:spPr>
            <a:xfrm>
              <a:off x="1699000" y="3583191"/>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809E7AF8-3893-1155-2344-1D5D012A1CBE}"/>
                </a:ext>
              </a:extLst>
            </p:cNvPr>
            <p:cNvCxnSpPr>
              <a:cxnSpLocks/>
            </p:cNvCxnSpPr>
            <p:nvPr/>
          </p:nvCxnSpPr>
          <p:spPr>
            <a:xfrm>
              <a:off x="1699000" y="4180362"/>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E21EC3F6-91FA-7CC7-8068-19E87ACFDBFE}"/>
                </a:ext>
              </a:extLst>
            </p:cNvPr>
            <p:cNvCxnSpPr>
              <a:cxnSpLocks/>
            </p:cNvCxnSpPr>
            <p:nvPr/>
          </p:nvCxnSpPr>
          <p:spPr>
            <a:xfrm>
              <a:off x="1699000" y="4777534"/>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F8288E17-188F-AB3E-11A9-DD5E72FD9CCF}"/>
                </a:ext>
              </a:extLst>
            </p:cNvPr>
            <p:cNvCxnSpPr>
              <a:cxnSpLocks/>
            </p:cNvCxnSpPr>
            <p:nvPr/>
          </p:nvCxnSpPr>
          <p:spPr>
            <a:xfrm>
              <a:off x="1699000" y="5374705"/>
              <a:ext cx="1250614" cy="0"/>
            </a:xfrm>
            <a:prstGeom prst="line">
              <a:avLst/>
            </a:prstGeom>
            <a:noFill/>
            <a:ln w="6350" cap="flat" cmpd="sng" algn="ctr">
              <a:solidFill>
                <a:srgbClr val="FFFFFF">
                  <a:lumMod val="75000"/>
                </a:srgbClr>
              </a:solidFill>
              <a:prstDash val="solid"/>
              <a:headEnd type="none" w="lg" len="med"/>
              <a:tailEnd type="none" w="lg" len="med"/>
            </a:ln>
            <a:effectLst/>
          </p:spPr>
        </p:cxnSp>
      </p:grpSp>
      <p:grpSp>
        <p:nvGrpSpPr>
          <p:cNvPr id="172" name="Group 171">
            <a:extLst>
              <a:ext uri="{FF2B5EF4-FFF2-40B4-BE49-F238E27FC236}">
                <a16:creationId xmlns:a16="http://schemas.microsoft.com/office/drawing/2014/main" id="{1FFCB237-90D2-6EC5-3169-25D3193DE6F2}"/>
              </a:ext>
            </a:extLst>
          </p:cNvPr>
          <p:cNvGrpSpPr/>
          <p:nvPr/>
        </p:nvGrpSpPr>
        <p:grpSpPr>
          <a:xfrm>
            <a:off x="4786402" y="1824809"/>
            <a:ext cx="1125191" cy="338554"/>
            <a:chOff x="10203946" y="1012023"/>
            <a:chExt cx="1244326" cy="374400"/>
          </a:xfrm>
        </p:grpSpPr>
        <p:sp>
          <p:nvSpPr>
            <p:cNvPr id="173" name="TextBox 172">
              <a:extLst>
                <a:ext uri="{FF2B5EF4-FFF2-40B4-BE49-F238E27FC236}">
                  <a16:creationId xmlns:a16="http://schemas.microsoft.com/office/drawing/2014/main" id="{04181B1C-986E-3DB9-77CE-935B2793A0A9}"/>
                </a:ext>
              </a:extLst>
            </p:cNvPr>
            <p:cNvSpPr txBox="1"/>
            <p:nvPr/>
          </p:nvSpPr>
          <p:spPr>
            <a:xfrm>
              <a:off x="10697919" y="1012023"/>
              <a:ext cx="750353" cy="374400"/>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1">
                      <a:lumMod val="85000"/>
                    </a:schemeClr>
                  </a:solidFill>
                  <a:effectLst/>
                  <a:uLnTx/>
                  <a:uFillTx/>
                  <a:latin typeface="Segoe UI Semibold"/>
                  <a:cs typeface="Segoe UI" panose="020B0502040204020203" pitchFamily="34" charset="0"/>
                </a:defRPr>
              </a:lvl1pPr>
            </a:lstStyle>
            <a:p>
              <a:pPr>
                <a:defRPr/>
              </a:pPr>
              <a:r>
                <a:rPr lang="en-US" kern="1200">
                  <a:latin typeface="Aptos SemiBold" panose="020B0004020202020204" pitchFamily="34" charset="0"/>
                </a:rPr>
                <a:t>IVR/</a:t>
              </a:r>
            </a:p>
            <a:p>
              <a:pPr>
                <a:defRPr/>
              </a:pPr>
              <a:r>
                <a:rPr lang="en-US" kern="1200">
                  <a:latin typeface="Aptos SemiBold" panose="020B0004020202020204" pitchFamily="34" charset="0"/>
                </a:rPr>
                <a:t>Telephony</a:t>
              </a:r>
            </a:p>
          </p:txBody>
        </p:sp>
        <p:sp>
          <p:nvSpPr>
            <p:cNvPr id="174" name="Oval 173">
              <a:extLst>
                <a:ext uri="{FF2B5EF4-FFF2-40B4-BE49-F238E27FC236}">
                  <a16:creationId xmlns:a16="http://schemas.microsoft.com/office/drawing/2014/main" id="{A84F8F6E-82A5-BCAD-231E-C9105C11B6EF}"/>
                </a:ext>
              </a:extLst>
            </p:cNvPr>
            <p:cNvSpPr/>
            <p:nvPr/>
          </p:nvSpPr>
          <p:spPr bwMode="auto">
            <a:xfrm>
              <a:off x="10203946" y="1027354"/>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75" name="Group 174">
              <a:extLst>
                <a:ext uri="{FF2B5EF4-FFF2-40B4-BE49-F238E27FC236}">
                  <a16:creationId xmlns:a16="http://schemas.microsoft.com/office/drawing/2014/main" id="{7DB367C1-260E-74EF-1F4A-D2BA97023F15}"/>
                </a:ext>
              </a:extLst>
            </p:cNvPr>
            <p:cNvGrpSpPr>
              <a:grpSpLocks/>
            </p:cNvGrpSpPr>
            <p:nvPr/>
          </p:nvGrpSpPr>
          <p:grpSpPr>
            <a:xfrm>
              <a:off x="10302532" y="1093437"/>
              <a:ext cx="170803" cy="170805"/>
              <a:chOff x="-647301" y="2400066"/>
              <a:chExt cx="251524" cy="251525"/>
            </a:xfrm>
          </p:grpSpPr>
          <p:sp>
            <p:nvSpPr>
              <p:cNvPr id="176" name="Freeform: Shape 175">
                <a:extLst>
                  <a:ext uri="{FF2B5EF4-FFF2-40B4-BE49-F238E27FC236}">
                    <a16:creationId xmlns:a16="http://schemas.microsoft.com/office/drawing/2014/main" id="{EFD1C4BA-521E-6A0C-234E-167BD2965500}"/>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10A5510-3FEF-52B5-1B52-A058278138F5}"/>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2">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CA2EBA80-108E-DD94-E623-20A4ED0D16DC}"/>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A9068426-3EFA-FE3D-A817-8198F1EC9B51}"/>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grpSp>
      </p:grpSp>
      <p:sp>
        <p:nvSpPr>
          <p:cNvPr id="181" name="TextBox 180">
            <a:extLst>
              <a:ext uri="{FF2B5EF4-FFF2-40B4-BE49-F238E27FC236}">
                <a16:creationId xmlns:a16="http://schemas.microsoft.com/office/drawing/2014/main" id="{2AE92983-D7BD-27DE-FB40-3A286E79557A}"/>
              </a:ext>
            </a:extLst>
          </p:cNvPr>
          <p:cNvSpPr txBox="1"/>
          <p:nvPr/>
        </p:nvSpPr>
        <p:spPr>
          <a:xfrm>
            <a:off x="6874970" y="1826880"/>
            <a:ext cx="1310308" cy="338554"/>
          </a:xfrm>
          <a:prstGeom prst="rect">
            <a:avLst/>
          </a:prstGeom>
          <a:noFill/>
        </p:spPr>
        <p:txBody>
          <a:bodyPr wrap="square" lIns="0" tIns="0" rIns="0" bIns="0" rtlCol="0">
            <a:spAutoFit/>
          </a:bodyPr>
          <a:lstStyle/>
          <a:p>
            <a:pPr defTabSz="914400">
              <a:defRPr/>
            </a:pPr>
            <a:r>
              <a:rPr lang="en-US" sz="1100" dirty="0">
                <a:solidFill>
                  <a:schemeClr val="tx1">
                    <a:lumMod val="85000"/>
                  </a:schemeClr>
                </a:solidFill>
                <a:latin typeface="Aptos SemiBold" panose="020B0004020202020204" pitchFamily="34" charset="0"/>
                <a:cs typeface="Segoe UI" panose="020B0502040204020203" pitchFamily="34" charset="0"/>
              </a:rPr>
              <a:t>Extend Microsoft 365 Copilot</a:t>
            </a:r>
          </a:p>
        </p:txBody>
      </p:sp>
      <p:grpSp>
        <p:nvGrpSpPr>
          <p:cNvPr id="183" name="Group 182">
            <a:extLst>
              <a:ext uri="{FF2B5EF4-FFF2-40B4-BE49-F238E27FC236}">
                <a16:creationId xmlns:a16="http://schemas.microsoft.com/office/drawing/2014/main" id="{34B38C9F-81A2-C7F2-E2B7-6E1E02AB4141}"/>
              </a:ext>
            </a:extLst>
          </p:cNvPr>
          <p:cNvGrpSpPr/>
          <p:nvPr/>
        </p:nvGrpSpPr>
        <p:grpSpPr>
          <a:xfrm>
            <a:off x="2659381" y="1831620"/>
            <a:ext cx="1691385" cy="342968"/>
            <a:chOff x="5451147" y="1004680"/>
            <a:chExt cx="1870469" cy="379282"/>
          </a:xfrm>
        </p:grpSpPr>
        <p:sp>
          <p:nvSpPr>
            <p:cNvPr id="184" name="TextBox 183">
              <a:extLst>
                <a:ext uri="{FF2B5EF4-FFF2-40B4-BE49-F238E27FC236}">
                  <a16:creationId xmlns:a16="http://schemas.microsoft.com/office/drawing/2014/main" id="{6AFCEE3B-A986-27EB-E14A-74DEE2C6FF78}"/>
                </a:ext>
              </a:extLst>
            </p:cNvPr>
            <p:cNvSpPr txBox="1"/>
            <p:nvPr/>
          </p:nvSpPr>
          <p:spPr>
            <a:xfrm>
              <a:off x="5942424" y="1009562"/>
              <a:ext cx="1379192" cy="374400"/>
            </a:xfrm>
            <a:prstGeom prst="rect">
              <a:avLst/>
            </a:prstGeom>
            <a:noFill/>
          </p:spPr>
          <p:txBody>
            <a:bodyPr wrap="square" lIns="0" tIns="0" rIns="0" bIns="0" rtlCol="0">
              <a:spAutoFit/>
            </a:bodyPr>
            <a:lstStyle/>
            <a:p>
              <a:pPr lvl="0" defTabSz="914400">
                <a:defRPr/>
              </a:pPr>
              <a:r>
                <a:rPr lang="en-US" sz="1100">
                  <a:solidFill>
                    <a:schemeClr val="tx1">
                      <a:lumMod val="85000"/>
                    </a:schemeClr>
                  </a:solidFill>
                  <a:latin typeface="Aptos SemiBold" panose="020B0004020202020204" pitchFamily="34" charset="0"/>
                  <a:cs typeface="Segoe UI" panose="020B0502040204020203" pitchFamily="34" charset="0"/>
                </a:rPr>
                <a:t>Post to multiple channels</a:t>
              </a:r>
            </a:p>
          </p:txBody>
        </p:sp>
        <p:sp>
          <p:nvSpPr>
            <p:cNvPr id="185" name="Oval 184">
              <a:extLst>
                <a:ext uri="{FF2B5EF4-FFF2-40B4-BE49-F238E27FC236}">
                  <a16:creationId xmlns:a16="http://schemas.microsoft.com/office/drawing/2014/main" id="{348DD874-6177-470C-4929-57D83E05DB72}"/>
                </a:ext>
              </a:extLst>
            </p:cNvPr>
            <p:cNvSpPr/>
            <p:nvPr/>
          </p:nvSpPr>
          <p:spPr bwMode="auto">
            <a:xfrm>
              <a:off x="5451147" y="1004680"/>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86" name="Group 185">
              <a:extLst>
                <a:ext uri="{FF2B5EF4-FFF2-40B4-BE49-F238E27FC236}">
                  <a16:creationId xmlns:a16="http://schemas.microsoft.com/office/drawing/2014/main" id="{3C752758-4515-DF22-56B4-02BB8934BE90}"/>
                </a:ext>
              </a:extLst>
            </p:cNvPr>
            <p:cNvGrpSpPr/>
            <p:nvPr/>
          </p:nvGrpSpPr>
          <p:grpSpPr>
            <a:xfrm>
              <a:off x="5521326" y="1074859"/>
              <a:ext cx="207962" cy="207962"/>
              <a:chOff x="7048383" y="7078136"/>
              <a:chExt cx="4470397" cy="4470400"/>
            </a:xfrm>
          </p:grpSpPr>
          <p:sp>
            <p:nvSpPr>
              <p:cNvPr id="187" name="Freeform: Shape 186">
                <a:extLst>
                  <a:ext uri="{FF2B5EF4-FFF2-40B4-BE49-F238E27FC236}">
                    <a16:creationId xmlns:a16="http://schemas.microsoft.com/office/drawing/2014/main" id="{52F3479F-108C-0B77-A3C0-8AB2493C4DD7}"/>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8" name="Freeform: Shape 187">
                <a:extLst>
                  <a:ext uri="{FF2B5EF4-FFF2-40B4-BE49-F238E27FC236}">
                    <a16:creationId xmlns:a16="http://schemas.microsoft.com/office/drawing/2014/main" id="{7B9EA9A8-4F62-529D-9004-12035E0DF7B2}"/>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9" name="Freeform: Shape 188">
                <a:extLst>
                  <a:ext uri="{FF2B5EF4-FFF2-40B4-BE49-F238E27FC236}">
                    <a16:creationId xmlns:a16="http://schemas.microsoft.com/office/drawing/2014/main" id="{FABA520B-F62F-0CF9-E214-534933F293CB}"/>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0" name="Freeform: Shape 189">
                <a:extLst>
                  <a:ext uri="{FF2B5EF4-FFF2-40B4-BE49-F238E27FC236}">
                    <a16:creationId xmlns:a16="http://schemas.microsoft.com/office/drawing/2014/main" id="{344A34FB-DF42-3A48-3DC6-58CC8A279C57}"/>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1" name="Freeform: Shape 190">
                <a:extLst>
                  <a:ext uri="{FF2B5EF4-FFF2-40B4-BE49-F238E27FC236}">
                    <a16:creationId xmlns:a16="http://schemas.microsoft.com/office/drawing/2014/main" id="{AA9DD755-8C31-121F-07A7-391A9FA0E14B}"/>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2" name="Freeform: Shape 191">
                <a:extLst>
                  <a:ext uri="{FF2B5EF4-FFF2-40B4-BE49-F238E27FC236}">
                    <a16:creationId xmlns:a16="http://schemas.microsoft.com/office/drawing/2014/main" id="{21AEC5AF-B4FC-43CE-B10E-40A7B7EF7F80}"/>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3" name="Freeform: Shape 192">
                <a:extLst>
                  <a:ext uri="{FF2B5EF4-FFF2-40B4-BE49-F238E27FC236}">
                    <a16:creationId xmlns:a16="http://schemas.microsoft.com/office/drawing/2014/main" id="{44573999-B38F-CFA1-53BB-66F688BFEC50}"/>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4" name="Freeform: Shape 193">
                <a:extLst>
                  <a:ext uri="{FF2B5EF4-FFF2-40B4-BE49-F238E27FC236}">
                    <a16:creationId xmlns:a16="http://schemas.microsoft.com/office/drawing/2014/main" id="{FC87AA0B-581B-A024-D0DA-2E92387B76DC}"/>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5" name="Freeform: Shape 194">
                <a:extLst>
                  <a:ext uri="{FF2B5EF4-FFF2-40B4-BE49-F238E27FC236}">
                    <a16:creationId xmlns:a16="http://schemas.microsoft.com/office/drawing/2014/main" id="{C7EADBE8-A222-082B-4845-28D85CA279E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grpSp>
      </p:grpSp>
      <p:pic>
        <p:nvPicPr>
          <p:cNvPr id="1026" name="Picture 2">
            <a:extLst>
              <a:ext uri="{FF2B5EF4-FFF2-40B4-BE49-F238E27FC236}">
                <a16:creationId xmlns:a16="http://schemas.microsoft.com/office/drawing/2014/main" id="{0355B2FE-A8DA-49B2-1C59-67462F5D1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395" y="181924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242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ADA626-D093-A13E-4E2D-0B0DDFA0C4BF}"/>
              </a:ext>
            </a:extLst>
          </p:cNvPr>
          <p:cNvPicPr>
            <a:picLocks noChangeAspect="1"/>
          </p:cNvPicPr>
          <p:nvPr/>
        </p:nvPicPr>
        <p:blipFill>
          <a:blip r:embed="rId2"/>
          <a:stretch>
            <a:fillRect/>
          </a:stretch>
        </p:blipFill>
        <p:spPr>
          <a:xfrm>
            <a:off x="4660681" y="1047750"/>
            <a:ext cx="2870638" cy="5429250"/>
          </a:xfrm>
          <a:prstGeom prst="roundRect">
            <a:avLst>
              <a:gd name="adj" fmla="val 4518"/>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pic>
      <p:sp>
        <p:nvSpPr>
          <p:cNvPr id="4" name="Rectangle: Rounded Corners 3">
            <a:extLst>
              <a:ext uri="{FF2B5EF4-FFF2-40B4-BE49-F238E27FC236}">
                <a16:creationId xmlns:a16="http://schemas.microsoft.com/office/drawing/2014/main" id="{1D87F80F-CA53-B2D7-0442-96D77F2638CA}"/>
              </a:ext>
            </a:extLst>
          </p:cNvPr>
          <p:cNvSpPr/>
          <p:nvPr/>
        </p:nvSpPr>
        <p:spPr bwMode="auto">
          <a:xfrm>
            <a:off x="7847105" y="119269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Language understanding &amp; orchestration capabilities</a:t>
            </a:r>
          </a:p>
        </p:txBody>
      </p:sp>
      <p:sp>
        <p:nvSpPr>
          <p:cNvPr id="5" name="Rectangle: Rounded Corners 4">
            <a:extLst>
              <a:ext uri="{FF2B5EF4-FFF2-40B4-BE49-F238E27FC236}">
                <a16:creationId xmlns:a16="http://schemas.microsoft.com/office/drawing/2014/main" id="{D510719A-72DE-EE86-FC06-6FA442D93088}"/>
              </a:ext>
            </a:extLst>
          </p:cNvPr>
          <p:cNvSpPr/>
          <p:nvPr/>
        </p:nvSpPr>
        <p:spPr bwMode="auto">
          <a:xfrm>
            <a:off x="7847105" y="3929432"/>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Generative AI capabilities to create answers or take actions</a:t>
            </a:r>
          </a:p>
        </p:txBody>
      </p:sp>
      <p:sp>
        <p:nvSpPr>
          <p:cNvPr id="6" name="Rectangle: Rounded Corners 5">
            <a:extLst>
              <a:ext uri="{FF2B5EF4-FFF2-40B4-BE49-F238E27FC236}">
                <a16:creationId xmlns:a16="http://schemas.microsoft.com/office/drawing/2014/main" id="{E034681F-67A8-7932-D84C-DB7D8586C47F}"/>
              </a:ext>
            </a:extLst>
          </p:cNvPr>
          <p:cNvSpPr/>
          <p:nvPr/>
        </p:nvSpPr>
        <p:spPr bwMode="auto">
          <a:xfrm>
            <a:off x="7847105" y="5292184"/>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Ways to integrate with other systems</a:t>
            </a:r>
          </a:p>
        </p:txBody>
      </p:sp>
      <p:sp>
        <p:nvSpPr>
          <p:cNvPr id="7" name="Rectangle: Rounded Corners 6">
            <a:extLst>
              <a:ext uri="{FF2B5EF4-FFF2-40B4-BE49-F238E27FC236}">
                <a16:creationId xmlns:a16="http://schemas.microsoft.com/office/drawing/2014/main" id="{8DBEE740-47CE-2FE2-63E2-793310A8C978}"/>
              </a:ext>
            </a:extLst>
          </p:cNvPr>
          <p:cNvSpPr/>
          <p:nvPr/>
        </p:nvSpPr>
        <p:spPr bwMode="auto">
          <a:xfrm>
            <a:off x="2184895" y="124984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A runtime and channels to deploy the experience to (website, Teams, etc.)</a:t>
            </a:r>
          </a:p>
        </p:txBody>
      </p:sp>
      <p:sp>
        <p:nvSpPr>
          <p:cNvPr id="8" name="Rectangle: Rounded Corners 7">
            <a:extLst>
              <a:ext uri="{FF2B5EF4-FFF2-40B4-BE49-F238E27FC236}">
                <a16:creationId xmlns:a16="http://schemas.microsoft.com/office/drawing/2014/main" id="{412AE30E-2E0E-E252-E860-2339465189A3}"/>
              </a:ext>
            </a:extLst>
          </p:cNvPr>
          <p:cNvSpPr/>
          <p:nvPr/>
        </p:nvSpPr>
        <p:spPr bwMode="auto">
          <a:xfrm>
            <a:off x="2184895" y="262383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Analytics &amp; transcripts data to measure efficiency</a:t>
            </a:r>
          </a:p>
        </p:txBody>
      </p:sp>
      <p:sp>
        <p:nvSpPr>
          <p:cNvPr id="9" name="Rectangle: Rounded Corners 8">
            <a:extLst>
              <a:ext uri="{FF2B5EF4-FFF2-40B4-BE49-F238E27FC236}">
                <a16:creationId xmlns:a16="http://schemas.microsoft.com/office/drawing/2014/main" id="{90620140-E8D3-3F7F-6799-2E0161781901}"/>
              </a:ext>
            </a:extLst>
          </p:cNvPr>
          <p:cNvSpPr/>
          <p:nvPr/>
        </p:nvSpPr>
        <p:spPr bwMode="auto">
          <a:xfrm>
            <a:off x="7847105" y="2555447"/>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Dialog </a:t>
            </a:r>
            <a:br>
              <a:rPr lang="en-US" sz="1600" kern="0">
                <a:solidFill>
                  <a:schemeClr val="bg2">
                    <a:lumMod val="75000"/>
                    <a:lumOff val="25000"/>
                  </a:schemeClr>
                </a:solidFill>
                <a:latin typeface="Aptos SemiBold" panose="020B0004020202020204" pitchFamily="34" charset="0"/>
                <a:cs typeface="Segoe UI" pitchFamily="34" charset="0"/>
              </a:rPr>
            </a:br>
            <a:r>
              <a:rPr lang="en-US" sz="1600" kern="0">
                <a:solidFill>
                  <a:schemeClr val="bg2">
                    <a:lumMod val="75000"/>
                    <a:lumOff val="25000"/>
                  </a:schemeClr>
                </a:solidFill>
                <a:latin typeface="Aptos SemiBold" panose="020B0004020202020204" pitchFamily="34" charset="0"/>
                <a:cs typeface="Segoe UI" pitchFamily="34" charset="0"/>
              </a:rPr>
              <a:t>management capabilities</a:t>
            </a:r>
          </a:p>
        </p:txBody>
      </p:sp>
      <p:sp>
        <p:nvSpPr>
          <p:cNvPr id="10" name="Rectangle: Rounded Corners 9">
            <a:extLst>
              <a:ext uri="{FF2B5EF4-FFF2-40B4-BE49-F238E27FC236}">
                <a16:creationId xmlns:a16="http://schemas.microsoft.com/office/drawing/2014/main" id="{47F54255-45BA-4529-649F-29EC64F902F7}"/>
              </a:ext>
            </a:extLst>
          </p:cNvPr>
          <p:cNvSpPr/>
          <p:nvPr/>
        </p:nvSpPr>
        <p:spPr bwMode="auto">
          <a:xfrm>
            <a:off x="2184895" y="396447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Security options to secure the endpoint and authenticate the end-users</a:t>
            </a:r>
          </a:p>
        </p:txBody>
      </p:sp>
      <p:sp>
        <p:nvSpPr>
          <p:cNvPr id="11" name="Rectangle: Rounded Corners 10">
            <a:extLst>
              <a:ext uri="{FF2B5EF4-FFF2-40B4-BE49-F238E27FC236}">
                <a16:creationId xmlns:a16="http://schemas.microsoft.com/office/drawing/2014/main" id="{85F792C8-51E1-FDA9-B837-C9160C72705F}"/>
              </a:ext>
            </a:extLst>
          </p:cNvPr>
          <p:cNvSpPr/>
          <p:nvPr/>
        </p:nvSpPr>
        <p:spPr bwMode="auto">
          <a:xfrm>
            <a:off x="2184895" y="530511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2">
                    <a:lumMod val="75000"/>
                    <a:lumOff val="25000"/>
                  </a:schemeClr>
                </a:solidFill>
                <a:latin typeface="Aptos SemiBold" panose="020B0004020202020204" pitchFamily="34" charset="0"/>
                <a:cs typeface="Segoe UI" pitchFamily="34" charset="0"/>
              </a:rPr>
              <a:t>ALM</a:t>
            </a:r>
          </a:p>
        </p:txBody>
      </p:sp>
      <p:sp>
        <p:nvSpPr>
          <p:cNvPr id="12" name="TextBox 11">
            <a:extLst>
              <a:ext uri="{FF2B5EF4-FFF2-40B4-BE49-F238E27FC236}">
                <a16:creationId xmlns:a16="http://schemas.microsoft.com/office/drawing/2014/main" id="{081107D3-3BF5-3366-D4A3-1FA0C73F71DD}"/>
              </a:ext>
            </a:extLst>
          </p:cNvPr>
          <p:cNvSpPr txBox="1"/>
          <p:nvPr/>
        </p:nvSpPr>
        <p:spPr>
          <a:xfrm>
            <a:off x="10125072" y="1211280"/>
            <a:ext cx="1921841" cy="1092607"/>
          </a:xfrm>
          <a:prstGeom prst="rect">
            <a:avLst/>
          </a:prstGeom>
          <a:noFill/>
        </p:spPr>
        <p:txBody>
          <a:bodyPr wrap="square" lIns="0" tIns="0" rIns="0" bIns="0" rtlCol="0">
            <a:spAutoFit/>
          </a:bodyPr>
          <a:lstStyle/>
          <a:p>
            <a:pPr algn="l">
              <a:spcAft>
                <a:spcPts val="600"/>
              </a:spcAft>
            </a:pPr>
            <a:r>
              <a:rPr lang="en-US" sz="1100">
                <a:solidFill>
                  <a:schemeClr val="tx2"/>
                </a:solidFill>
              </a:rPr>
              <a:t>Understanding what the user says (</a:t>
            </a:r>
            <a:r>
              <a:rPr lang="en-US" sz="1100" i="1">
                <a:solidFill>
                  <a:schemeClr val="tx2"/>
                </a:solidFill>
              </a:rPr>
              <a:t>intent</a:t>
            </a:r>
            <a:r>
              <a:rPr lang="en-US" sz="1100">
                <a:solidFill>
                  <a:schemeClr val="tx2"/>
                </a:solidFill>
              </a:rPr>
              <a:t>) and how to react to it.</a:t>
            </a:r>
          </a:p>
          <a:p>
            <a:pPr algn="l">
              <a:spcAft>
                <a:spcPts val="600"/>
              </a:spcAft>
            </a:pPr>
            <a:r>
              <a:rPr lang="en-US" sz="1100">
                <a:solidFill>
                  <a:schemeClr val="tx2"/>
                </a:solidFill>
              </a:rPr>
              <a:t>What key information (</a:t>
            </a:r>
            <a:r>
              <a:rPr lang="en-US" sz="1100" i="1">
                <a:solidFill>
                  <a:schemeClr val="tx2"/>
                </a:solidFill>
              </a:rPr>
              <a:t>entity</a:t>
            </a:r>
            <a:r>
              <a:rPr lang="en-US" sz="1100">
                <a:solidFill>
                  <a:schemeClr val="tx2"/>
                </a:solidFill>
              </a:rPr>
              <a:t>) to extract from user utterances?</a:t>
            </a:r>
          </a:p>
        </p:txBody>
      </p:sp>
      <p:sp>
        <p:nvSpPr>
          <p:cNvPr id="13" name="TextBox 12">
            <a:extLst>
              <a:ext uri="{FF2B5EF4-FFF2-40B4-BE49-F238E27FC236}">
                <a16:creationId xmlns:a16="http://schemas.microsoft.com/office/drawing/2014/main" id="{27C9ADD7-E837-A6D5-4131-DBF5C2942E24}"/>
              </a:ext>
            </a:extLst>
          </p:cNvPr>
          <p:cNvSpPr txBox="1"/>
          <p:nvPr/>
        </p:nvSpPr>
        <p:spPr>
          <a:xfrm>
            <a:off x="10125072" y="2713873"/>
            <a:ext cx="1921841" cy="754053"/>
          </a:xfrm>
          <a:prstGeom prst="rect">
            <a:avLst/>
          </a:prstGeom>
          <a:noFill/>
        </p:spPr>
        <p:txBody>
          <a:bodyPr wrap="square" lIns="0" tIns="0" rIns="0" bIns="0" rtlCol="0">
            <a:spAutoFit/>
          </a:bodyPr>
          <a:lstStyle>
            <a:defPPr>
              <a:defRPr lang="en-US"/>
            </a:defPPr>
            <a:lvl1pPr>
              <a:spcAft>
                <a:spcPts val="600"/>
              </a:spcAft>
              <a:defRPr sz="1100">
                <a:solidFill>
                  <a:schemeClr val="tx2"/>
                </a:solidFill>
              </a:defRPr>
            </a:lvl1pPr>
          </a:lstStyle>
          <a:p>
            <a:r>
              <a:rPr lang="en-US"/>
              <a:t>What should the conversation look like? </a:t>
            </a:r>
          </a:p>
          <a:p>
            <a:r>
              <a:rPr lang="en-US"/>
              <a:t>Should it be scripted like a funnel? Should it be open?</a:t>
            </a:r>
          </a:p>
        </p:txBody>
      </p:sp>
      <p:sp>
        <p:nvSpPr>
          <p:cNvPr id="14" name="TextBox 13">
            <a:extLst>
              <a:ext uri="{FF2B5EF4-FFF2-40B4-BE49-F238E27FC236}">
                <a16:creationId xmlns:a16="http://schemas.microsoft.com/office/drawing/2014/main" id="{9F37933B-5D80-5EFC-EE48-65B56D69D81F}"/>
              </a:ext>
            </a:extLst>
          </p:cNvPr>
          <p:cNvSpPr txBox="1"/>
          <p:nvPr/>
        </p:nvSpPr>
        <p:spPr>
          <a:xfrm>
            <a:off x="10125073" y="3985655"/>
            <a:ext cx="1921841" cy="923330"/>
          </a:xfrm>
          <a:prstGeom prst="rect">
            <a:avLst/>
          </a:prstGeom>
          <a:noFill/>
        </p:spPr>
        <p:txBody>
          <a:bodyPr wrap="square" lIns="0" tIns="0" rIns="0" bIns="0" rtlCol="0">
            <a:spAutoFit/>
          </a:bodyPr>
          <a:lstStyle/>
          <a:p>
            <a:pPr algn="l">
              <a:spcAft>
                <a:spcPts val="600"/>
              </a:spcAft>
            </a:pPr>
            <a:r>
              <a:rPr lang="en-US" sz="1100">
                <a:solidFill>
                  <a:schemeClr val="tx2"/>
                </a:solidFill>
              </a:rPr>
              <a:t>Using AI, agents can search for information or use their general knowledge. They can also call APIs and connectors.</a:t>
            </a:r>
          </a:p>
          <a:p>
            <a:pPr algn="l">
              <a:spcAft>
                <a:spcPts val="600"/>
              </a:spcAft>
            </a:pPr>
            <a:r>
              <a:rPr lang="en-US" sz="1100">
                <a:solidFill>
                  <a:schemeClr val="tx2"/>
                </a:solidFill>
              </a:rPr>
              <a:t>They can summarize answers.</a:t>
            </a:r>
          </a:p>
        </p:txBody>
      </p:sp>
      <p:sp>
        <p:nvSpPr>
          <p:cNvPr id="15" name="TextBox 14">
            <a:extLst>
              <a:ext uri="{FF2B5EF4-FFF2-40B4-BE49-F238E27FC236}">
                <a16:creationId xmlns:a16="http://schemas.microsoft.com/office/drawing/2014/main" id="{B499343D-8E75-4A3F-0F4B-EDCEF5CEDE4E}"/>
              </a:ext>
            </a:extLst>
          </p:cNvPr>
          <p:cNvSpPr txBox="1"/>
          <p:nvPr/>
        </p:nvSpPr>
        <p:spPr>
          <a:xfrm>
            <a:off x="10125073" y="5493630"/>
            <a:ext cx="1921841" cy="677108"/>
          </a:xfrm>
          <a:prstGeom prst="rect">
            <a:avLst/>
          </a:prstGeom>
          <a:noFill/>
        </p:spPr>
        <p:txBody>
          <a:bodyPr wrap="square" lIns="0" tIns="0" rIns="0" bIns="0" rtlCol="0">
            <a:spAutoFit/>
          </a:bodyPr>
          <a:lstStyle/>
          <a:p>
            <a:pPr algn="l">
              <a:spcAft>
                <a:spcPts val="600"/>
              </a:spcAft>
            </a:pPr>
            <a:r>
              <a:rPr lang="en-US" sz="1100">
                <a:solidFill>
                  <a:schemeClr val="tx2"/>
                </a:solidFill>
              </a:rPr>
              <a:t>End-to-end business processes often involve connecting with different systems and data sources.</a:t>
            </a:r>
          </a:p>
        </p:txBody>
      </p:sp>
      <p:sp>
        <p:nvSpPr>
          <p:cNvPr id="16" name="TextBox 15">
            <a:extLst>
              <a:ext uri="{FF2B5EF4-FFF2-40B4-BE49-F238E27FC236}">
                <a16:creationId xmlns:a16="http://schemas.microsoft.com/office/drawing/2014/main" id="{93A7AFB1-C5B5-DC1A-1124-F4E4DB385DD7}"/>
              </a:ext>
            </a:extLst>
          </p:cNvPr>
          <p:cNvSpPr txBox="1"/>
          <p:nvPr/>
        </p:nvSpPr>
        <p:spPr>
          <a:xfrm>
            <a:off x="145084" y="1407202"/>
            <a:ext cx="1921841" cy="677108"/>
          </a:xfrm>
          <a:prstGeom prst="rect">
            <a:avLst/>
          </a:prstGeom>
          <a:noFill/>
        </p:spPr>
        <p:txBody>
          <a:bodyPr wrap="square" lIns="0" tIns="0" rIns="0" bIns="0" rtlCol="0">
            <a:spAutoFit/>
          </a:bodyPr>
          <a:lstStyle/>
          <a:p>
            <a:pPr algn="r">
              <a:spcAft>
                <a:spcPts val="600"/>
              </a:spcAft>
            </a:pPr>
            <a:r>
              <a:rPr lang="en-US" sz="1100">
                <a:solidFill>
                  <a:schemeClr val="tx2"/>
                </a:solidFill>
              </a:rPr>
              <a:t>Once published, an agent gets available to one or more channels, to meet the user where they are.</a:t>
            </a:r>
          </a:p>
        </p:txBody>
      </p:sp>
      <p:sp>
        <p:nvSpPr>
          <p:cNvPr id="17" name="TextBox 16">
            <a:extLst>
              <a:ext uri="{FF2B5EF4-FFF2-40B4-BE49-F238E27FC236}">
                <a16:creationId xmlns:a16="http://schemas.microsoft.com/office/drawing/2014/main" id="{88374D57-20EB-C5D3-8F9B-CB123A5EB78A}"/>
              </a:ext>
            </a:extLst>
          </p:cNvPr>
          <p:cNvSpPr txBox="1"/>
          <p:nvPr/>
        </p:nvSpPr>
        <p:spPr>
          <a:xfrm>
            <a:off x="105161" y="2814043"/>
            <a:ext cx="1921841" cy="677108"/>
          </a:xfrm>
          <a:prstGeom prst="rect">
            <a:avLst/>
          </a:prstGeom>
          <a:noFill/>
        </p:spPr>
        <p:txBody>
          <a:bodyPr wrap="square" lIns="0" tIns="0" rIns="0" bIns="0" rtlCol="0">
            <a:spAutoFit/>
          </a:bodyPr>
          <a:lstStyle/>
          <a:p>
            <a:pPr algn="r">
              <a:spcAft>
                <a:spcPts val="600"/>
              </a:spcAft>
            </a:pPr>
            <a:r>
              <a:rPr lang="en-US" sz="1100">
                <a:solidFill>
                  <a:schemeClr val="tx2"/>
                </a:solidFill>
              </a:rPr>
              <a:t>Technical telemetry, KPIs, and  conversation transcripts are available to track performance and improve agents.</a:t>
            </a:r>
          </a:p>
        </p:txBody>
      </p:sp>
      <p:sp>
        <p:nvSpPr>
          <p:cNvPr id="18" name="TextBox 17">
            <a:extLst>
              <a:ext uri="{FF2B5EF4-FFF2-40B4-BE49-F238E27FC236}">
                <a16:creationId xmlns:a16="http://schemas.microsoft.com/office/drawing/2014/main" id="{4D968180-94DE-2312-9694-A2C764D89541}"/>
              </a:ext>
            </a:extLst>
          </p:cNvPr>
          <p:cNvSpPr txBox="1"/>
          <p:nvPr/>
        </p:nvSpPr>
        <p:spPr>
          <a:xfrm>
            <a:off x="145084" y="4165916"/>
            <a:ext cx="1921841" cy="507831"/>
          </a:xfrm>
          <a:prstGeom prst="rect">
            <a:avLst/>
          </a:prstGeom>
          <a:noFill/>
        </p:spPr>
        <p:txBody>
          <a:bodyPr wrap="square" lIns="0" tIns="0" rIns="0" bIns="0" rtlCol="0">
            <a:spAutoFit/>
          </a:bodyPr>
          <a:lstStyle/>
          <a:p>
            <a:pPr algn="r">
              <a:spcAft>
                <a:spcPts val="600"/>
              </a:spcAft>
            </a:pPr>
            <a:r>
              <a:rPr lang="en-US" sz="1100">
                <a:solidFill>
                  <a:schemeClr val="tx2"/>
                </a:solidFill>
              </a:rPr>
              <a:t>Who can invoke the agent? Does the user need to be signed-in? </a:t>
            </a:r>
          </a:p>
        </p:txBody>
      </p:sp>
      <p:sp>
        <p:nvSpPr>
          <p:cNvPr id="19" name="TextBox 18">
            <a:extLst>
              <a:ext uri="{FF2B5EF4-FFF2-40B4-BE49-F238E27FC236}">
                <a16:creationId xmlns:a16="http://schemas.microsoft.com/office/drawing/2014/main" id="{0FD13658-22B1-F478-3878-B33806B5B823}"/>
              </a:ext>
            </a:extLst>
          </p:cNvPr>
          <p:cNvSpPr txBox="1"/>
          <p:nvPr/>
        </p:nvSpPr>
        <p:spPr>
          <a:xfrm>
            <a:off x="145084" y="5550780"/>
            <a:ext cx="1921841" cy="507831"/>
          </a:xfrm>
          <a:prstGeom prst="rect">
            <a:avLst/>
          </a:prstGeom>
          <a:noFill/>
        </p:spPr>
        <p:txBody>
          <a:bodyPr wrap="square" lIns="0" tIns="0" rIns="0" bIns="0" rtlCol="0">
            <a:spAutoFit/>
          </a:bodyPr>
          <a:lstStyle/>
          <a:p>
            <a:pPr algn="r">
              <a:spcAft>
                <a:spcPts val="600"/>
              </a:spcAft>
            </a:pPr>
            <a:r>
              <a:rPr lang="en-US" sz="1100" dirty="0">
                <a:solidFill>
                  <a:schemeClr val="tx2"/>
                </a:solidFill>
              </a:rPr>
              <a:t>Deploying the agent and its related components across DEV, TEST, PROD.</a:t>
            </a:r>
          </a:p>
        </p:txBody>
      </p:sp>
      <p:sp>
        <p:nvSpPr>
          <p:cNvPr id="20" name="Text Placeholder 1">
            <a:extLst>
              <a:ext uri="{FF2B5EF4-FFF2-40B4-BE49-F238E27FC236}">
                <a16:creationId xmlns:a16="http://schemas.microsoft.com/office/drawing/2014/main" id="{BD8AB247-B67D-B9A0-4D9D-F62014A32E28}"/>
              </a:ext>
            </a:extLst>
          </p:cNvPr>
          <p:cNvSpPr txBox="1">
            <a:spLocks/>
          </p:cNvSpPr>
          <p:nvPr/>
        </p:nvSpPr>
        <p:spPr>
          <a:xfrm>
            <a:off x="276200" y="237133"/>
            <a:ext cx="1078166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kumimoji="0" lang="en-US" sz="3200" b="0" i="0" u="none" strike="noStrike" kern="1200" cap="none" spc="-51" normalizeH="0" baseline="0" noProof="0" dirty="0">
                <a:ln w="3175">
                  <a:noFill/>
                </a:ln>
                <a:solidFill>
                  <a:srgbClr val="FFFFFF"/>
                </a:solidFill>
                <a:effectLst/>
                <a:uLnTx/>
                <a:uFillTx/>
                <a:latin typeface="Aptos SemiBold" panose="020B0004020202020204" pitchFamily="34" charset="0"/>
                <a:ea typeface="+mn-ea"/>
                <a:cs typeface="Segoe UI" pitchFamily="34" charset="0"/>
              </a:rPr>
              <a:t>What does it take to create a conversational AI experience?</a:t>
            </a:r>
            <a:endParaRPr lang="en-US" dirty="0"/>
          </a:p>
        </p:txBody>
      </p:sp>
    </p:spTree>
    <p:extLst>
      <p:ext uri="{BB962C8B-B14F-4D97-AF65-F5344CB8AC3E}">
        <p14:creationId xmlns:p14="http://schemas.microsoft.com/office/powerpoint/2010/main" val="2895856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right)">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wipe(right)">
                                      <p:cBhvr>
                                        <p:cTn id="63" dur="500"/>
                                        <p:tgtEl>
                                          <p:spTgt spid="1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right)">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par>
                          <p:cTn id="78" fill="hold">
                            <p:stCondLst>
                              <p:cond delay="500"/>
                            </p:stCondLst>
                            <p:childTnLst>
                              <p:par>
                                <p:cTn id="79" presetID="22" presetClass="entr" presetSubtype="2" fill="hold" grpId="0" nodeType="after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wipe(right)">
                                      <p:cBhvr>
                                        <p:cTn id="8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6" grpId="0"/>
      <p:bldP spid="17" grpId="0"/>
      <p:bldP spid="18"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634CD-1F49-F72C-3087-D377AC513F88}"/>
            </a:ext>
          </a:extLst>
        </p:cNvPr>
        <p:cNvGrpSpPr/>
        <p:nvPr/>
      </p:nvGrpSpPr>
      <p:grpSpPr>
        <a:xfrm>
          <a:off x="0" y="0"/>
          <a:ext cx="0" cy="0"/>
          <a:chOff x="0" y="0"/>
          <a:chExt cx="0" cy="0"/>
        </a:xfrm>
      </p:grpSpPr>
      <p:sp>
        <p:nvSpPr>
          <p:cNvPr id="463" name="Rectangle: Rounded Corners 462">
            <a:extLst>
              <a:ext uri="{FF2B5EF4-FFF2-40B4-BE49-F238E27FC236}">
                <a16:creationId xmlns:a16="http://schemas.microsoft.com/office/drawing/2014/main" id="{8DABEE4B-FA3C-3EE6-516B-79B6FDF60E38}"/>
              </a:ext>
            </a:extLst>
          </p:cNvPr>
          <p:cNvSpPr/>
          <p:nvPr/>
        </p:nvSpPr>
        <p:spPr bwMode="auto">
          <a:xfrm>
            <a:off x="2487615" y="454938"/>
            <a:ext cx="7148285" cy="5862096"/>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defTabSz="932472" fontAlgn="base">
              <a:spcBef>
                <a:spcPct val="0"/>
              </a:spcBef>
              <a:spcAft>
                <a:spcPct val="0"/>
              </a:spcAft>
            </a:pPr>
            <a:r>
              <a:rPr lang="en-US" sz="2000" kern="0">
                <a:solidFill>
                  <a:srgbClr val="3B3734"/>
                </a:solidFill>
                <a:latin typeface="Aptos SemiBold" panose="020B0004020202020204" pitchFamily="34" charset="0"/>
                <a:cs typeface="Segoe UI" pitchFamily="34" charset="0"/>
              </a:rPr>
              <a:t>Copilot Studio</a:t>
            </a:r>
          </a:p>
        </p:txBody>
      </p:sp>
      <p:sp>
        <p:nvSpPr>
          <p:cNvPr id="464" name="Rectangle: Rounded Corners 463">
            <a:extLst>
              <a:ext uri="{FF2B5EF4-FFF2-40B4-BE49-F238E27FC236}">
                <a16:creationId xmlns:a16="http://schemas.microsoft.com/office/drawing/2014/main" id="{83A18BD9-2920-2E08-61E1-1B89BE4008A5}"/>
              </a:ext>
            </a:extLst>
          </p:cNvPr>
          <p:cNvSpPr/>
          <p:nvPr/>
        </p:nvSpPr>
        <p:spPr bwMode="auto">
          <a:xfrm>
            <a:off x="4981757" y="1058294"/>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Dialog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management</a:t>
            </a:r>
          </a:p>
        </p:txBody>
      </p:sp>
      <p:pic>
        <p:nvPicPr>
          <p:cNvPr id="465" name="Graphic 464">
            <a:extLst>
              <a:ext uri="{FF2B5EF4-FFF2-40B4-BE49-F238E27FC236}">
                <a16:creationId xmlns:a16="http://schemas.microsoft.com/office/drawing/2014/main" id="{577E7BF2-6F58-EF71-EE56-2787D4E172B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8629" y="540966"/>
            <a:ext cx="338352" cy="338352"/>
          </a:xfrm>
          <a:prstGeom prst="rect">
            <a:avLst/>
          </a:prstGeom>
          <a:effectLst>
            <a:outerShdw blurRad="50800" dist="38100" dir="5400000" algn="t" rotWithShape="0">
              <a:prstClr val="black">
                <a:alpha val="40000"/>
              </a:prstClr>
            </a:outerShdw>
          </a:effectLst>
        </p:spPr>
      </p:pic>
      <p:sp>
        <p:nvSpPr>
          <p:cNvPr id="466" name="Rectangle: Rounded Corners 465">
            <a:extLst>
              <a:ext uri="{FF2B5EF4-FFF2-40B4-BE49-F238E27FC236}">
                <a16:creationId xmlns:a16="http://schemas.microsoft.com/office/drawing/2014/main" id="{55DA3552-3751-FDF8-CB34-FD1DC1D059B8}"/>
              </a:ext>
            </a:extLst>
          </p:cNvPr>
          <p:cNvSpPr/>
          <p:nvPr/>
        </p:nvSpPr>
        <p:spPr bwMode="auto">
          <a:xfrm>
            <a:off x="4995825" y="3692934"/>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Security</a:t>
            </a:r>
          </a:p>
        </p:txBody>
      </p:sp>
      <p:sp>
        <p:nvSpPr>
          <p:cNvPr id="467" name="Rectangle: Rounded Corners 466">
            <a:extLst>
              <a:ext uri="{FF2B5EF4-FFF2-40B4-BE49-F238E27FC236}">
                <a16:creationId xmlns:a16="http://schemas.microsoft.com/office/drawing/2014/main" id="{E8B89CF5-86AF-25E3-B2EF-7AF02BB9ECD9}"/>
              </a:ext>
            </a:extLst>
          </p:cNvPr>
          <p:cNvSpPr/>
          <p:nvPr/>
        </p:nvSpPr>
        <p:spPr bwMode="auto">
          <a:xfrm>
            <a:off x="7324058" y="1058294"/>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Language understanding</a:t>
            </a:r>
          </a:p>
        </p:txBody>
      </p:sp>
      <p:sp>
        <p:nvSpPr>
          <p:cNvPr id="468" name="Rectangle: Rounded Corners 467">
            <a:extLst>
              <a:ext uri="{FF2B5EF4-FFF2-40B4-BE49-F238E27FC236}">
                <a16:creationId xmlns:a16="http://schemas.microsoft.com/office/drawing/2014/main" id="{17317FF1-DEFB-B059-0614-55E13D8D568A}"/>
              </a:ext>
            </a:extLst>
          </p:cNvPr>
          <p:cNvSpPr/>
          <p:nvPr/>
        </p:nvSpPr>
        <p:spPr bwMode="auto">
          <a:xfrm>
            <a:off x="2639456" y="1058294"/>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Runtime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(and channels)</a:t>
            </a:r>
          </a:p>
        </p:txBody>
      </p:sp>
      <p:sp>
        <p:nvSpPr>
          <p:cNvPr id="469" name="Rectangle: Rounded Corners 468">
            <a:extLst>
              <a:ext uri="{FF2B5EF4-FFF2-40B4-BE49-F238E27FC236}">
                <a16:creationId xmlns:a16="http://schemas.microsoft.com/office/drawing/2014/main" id="{B4F98BD2-6312-2C76-E526-56FEAFBE5F6A}"/>
              </a:ext>
            </a:extLst>
          </p:cNvPr>
          <p:cNvSpPr/>
          <p:nvPr/>
        </p:nvSpPr>
        <p:spPr bwMode="auto">
          <a:xfrm>
            <a:off x="2667798" y="2375613"/>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Integrations</a:t>
            </a:r>
          </a:p>
        </p:txBody>
      </p:sp>
      <p:sp>
        <p:nvSpPr>
          <p:cNvPr id="470" name="Rectangle: Rounded Corners 469">
            <a:extLst>
              <a:ext uri="{FF2B5EF4-FFF2-40B4-BE49-F238E27FC236}">
                <a16:creationId xmlns:a16="http://schemas.microsoft.com/office/drawing/2014/main" id="{C6850B54-0438-E9E0-E839-006C049D5E84}"/>
              </a:ext>
            </a:extLst>
          </p:cNvPr>
          <p:cNvSpPr/>
          <p:nvPr/>
        </p:nvSpPr>
        <p:spPr bwMode="auto">
          <a:xfrm>
            <a:off x="7323851" y="2375613"/>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Generative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answers</a:t>
            </a:r>
          </a:p>
        </p:txBody>
      </p:sp>
      <p:sp>
        <p:nvSpPr>
          <p:cNvPr id="471" name="Rectangle: Rounded Corners 470">
            <a:extLst>
              <a:ext uri="{FF2B5EF4-FFF2-40B4-BE49-F238E27FC236}">
                <a16:creationId xmlns:a16="http://schemas.microsoft.com/office/drawing/2014/main" id="{79F2A41C-8C7B-6362-1A79-7AD39EC747AB}"/>
              </a:ext>
            </a:extLst>
          </p:cNvPr>
          <p:cNvSpPr/>
          <p:nvPr/>
        </p:nvSpPr>
        <p:spPr bwMode="auto">
          <a:xfrm>
            <a:off x="2667798" y="3692934"/>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Triggers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(for autonomous agents)</a:t>
            </a:r>
          </a:p>
        </p:txBody>
      </p:sp>
      <p:sp>
        <p:nvSpPr>
          <p:cNvPr id="472" name="Rectangle: Rounded Corners 471">
            <a:extLst>
              <a:ext uri="{FF2B5EF4-FFF2-40B4-BE49-F238E27FC236}">
                <a16:creationId xmlns:a16="http://schemas.microsoft.com/office/drawing/2014/main" id="{10E76A20-0B19-FC21-8493-D0758C0FBEA4}"/>
              </a:ext>
            </a:extLst>
          </p:cNvPr>
          <p:cNvSpPr/>
          <p:nvPr/>
        </p:nvSpPr>
        <p:spPr bwMode="auto">
          <a:xfrm>
            <a:off x="7323851" y="3692934"/>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Standard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analytics</a:t>
            </a:r>
          </a:p>
        </p:txBody>
      </p:sp>
      <p:sp>
        <p:nvSpPr>
          <p:cNvPr id="473" name="Rectangle: Rounded Corners 472">
            <a:extLst>
              <a:ext uri="{FF2B5EF4-FFF2-40B4-BE49-F238E27FC236}">
                <a16:creationId xmlns:a16="http://schemas.microsoft.com/office/drawing/2014/main" id="{A4B0FCF4-C736-2F8D-75FA-88B6F7865AEB}"/>
              </a:ext>
            </a:extLst>
          </p:cNvPr>
          <p:cNvSpPr/>
          <p:nvPr/>
        </p:nvSpPr>
        <p:spPr bwMode="auto">
          <a:xfrm>
            <a:off x="7323851" y="5010255"/>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Technical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telemetry</a:t>
            </a:r>
          </a:p>
        </p:txBody>
      </p:sp>
      <p:sp>
        <p:nvSpPr>
          <p:cNvPr id="474" name="Rectangle: Rounded Corners 473">
            <a:extLst>
              <a:ext uri="{FF2B5EF4-FFF2-40B4-BE49-F238E27FC236}">
                <a16:creationId xmlns:a16="http://schemas.microsoft.com/office/drawing/2014/main" id="{BE506761-5960-F7DB-0698-511A7AAB48C4}"/>
              </a:ext>
            </a:extLst>
          </p:cNvPr>
          <p:cNvSpPr/>
          <p:nvPr/>
        </p:nvSpPr>
        <p:spPr bwMode="auto">
          <a:xfrm>
            <a:off x="4995825" y="5010255"/>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Conversation transcripts</a:t>
            </a:r>
          </a:p>
        </p:txBody>
      </p:sp>
      <p:sp>
        <p:nvSpPr>
          <p:cNvPr id="475" name="Rectangle: Rounded Corners 474">
            <a:extLst>
              <a:ext uri="{FF2B5EF4-FFF2-40B4-BE49-F238E27FC236}">
                <a16:creationId xmlns:a16="http://schemas.microsoft.com/office/drawing/2014/main" id="{7EA74A4B-2476-2293-76C4-0ED3B031EA0B}"/>
              </a:ext>
            </a:extLst>
          </p:cNvPr>
          <p:cNvSpPr/>
          <p:nvPr/>
        </p:nvSpPr>
        <p:spPr bwMode="auto">
          <a:xfrm>
            <a:off x="4995825" y="2375613"/>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Generative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actions</a:t>
            </a:r>
          </a:p>
        </p:txBody>
      </p:sp>
      <p:sp>
        <p:nvSpPr>
          <p:cNvPr id="476" name="Rectangle: Rounded Corners 475">
            <a:extLst>
              <a:ext uri="{FF2B5EF4-FFF2-40B4-BE49-F238E27FC236}">
                <a16:creationId xmlns:a16="http://schemas.microsoft.com/office/drawing/2014/main" id="{F7559600-1C6C-3EF4-2C51-E30CA2CA6387}"/>
              </a:ext>
            </a:extLst>
          </p:cNvPr>
          <p:cNvSpPr/>
          <p:nvPr/>
        </p:nvSpPr>
        <p:spPr bwMode="auto">
          <a:xfrm>
            <a:off x="2667798" y="5010255"/>
            <a:ext cx="2160000" cy="108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ALM</a:t>
            </a:r>
          </a:p>
        </p:txBody>
      </p:sp>
    </p:spTree>
    <p:extLst>
      <p:ext uri="{BB962C8B-B14F-4D97-AF65-F5344CB8AC3E}">
        <p14:creationId xmlns:p14="http://schemas.microsoft.com/office/powerpoint/2010/main" val="2233483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4"/>
                                        </p:tgtEl>
                                        <p:attrNameLst>
                                          <p:attrName>style.visibility</p:attrName>
                                        </p:attrNameLst>
                                      </p:cBhvr>
                                      <p:to>
                                        <p:strVal val="visible"/>
                                      </p:to>
                                    </p:set>
                                    <p:animEffect transition="in" filter="fade">
                                      <p:cBhvr>
                                        <p:cTn id="11" dur="500"/>
                                        <p:tgtEl>
                                          <p:spTgt spid="46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67"/>
                                        </p:tgtEl>
                                        <p:attrNameLst>
                                          <p:attrName>style.visibility</p:attrName>
                                        </p:attrNameLst>
                                      </p:cBhvr>
                                      <p:to>
                                        <p:strVal val="visible"/>
                                      </p:to>
                                    </p:set>
                                    <p:animEffect transition="in" filter="fade">
                                      <p:cBhvr>
                                        <p:cTn id="15" dur="500"/>
                                        <p:tgtEl>
                                          <p:spTgt spid="46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69"/>
                                        </p:tgtEl>
                                        <p:attrNameLst>
                                          <p:attrName>style.visibility</p:attrName>
                                        </p:attrNameLst>
                                      </p:cBhvr>
                                      <p:to>
                                        <p:strVal val="visible"/>
                                      </p:to>
                                    </p:set>
                                    <p:animEffect transition="in" filter="fade">
                                      <p:cBhvr>
                                        <p:cTn id="19" dur="500"/>
                                        <p:tgtEl>
                                          <p:spTgt spid="46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75"/>
                                        </p:tgtEl>
                                        <p:attrNameLst>
                                          <p:attrName>style.visibility</p:attrName>
                                        </p:attrNameLst>
                                      </p:cBhvr>
                                      <p:to>
                                        <p:strVal val="visible"/>
                                      </p:to>
                                    </p:set>
                                    <p:animEffect transition="in" filter="fade">
                                      <p:cBhvr>
                                        <p:cTn id="23" dur="500"/>
                                        <p:tgtEl>
                                          <p:spTgt spid="47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70"/>
                                        </p:tgtEl>
                                        <p:attrNameLst>
                                          <p:attrName>style.visibility</p:attrName>
                                        </p:attrNameLst>
                                      </p:cBhvr>
                                      <p:to>
                                        <p:strVal val="visible"/>
                                      </p:to>
                                    </p:set>
                                    <p:animEffect transition="in" filter="fade">
                                      <p:cBhvr>
                                        <p:cTn id="27" dur="500"/>
                                        <p:tgtEl>
                                          <p:spTgt spid="47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71"/>
                                        </p:tgtEl>
                                        <p:attrNameLst>
                                          <p:attrName>style.visibility</p:attrName>
                                        </p:attrNameLst>
                                      </p:cBhvr>
                                      <p:to>
                                        <p:strVal val="visible"/>
                                      </p:to>
                                    </p:set>
                                    <p:animEffect transition="in" filter="fade">
                                      <p:cBhvr>
                                        <p:cTn id="31" dur="500"/>
                                        <p:tgtEl>
                                          <p:spTgt spid="47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66"/>
                                        </p:tgtEl>
                                        <p:attrNameLst>
                                          <p:attrName>style.visibility</p:attrName>
                                        </p:attrNameLst>
                                      </p:cBhvr>
                                      <p:to>
                                        <p:strVal val="visible"/>
                                      </p:to>
                                    </p:set>
                                    <p:animEffect transition="in" filter="fade">
                                      <p:cBhvr>
                                        <p:cTn id="35" dur="500"/>
                                        <p:tgtEl>
                                          <p:spTgt spid="466"/>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72"/>
                                        </p:tgtEl>
                                        <p:attrNameLst>
                                          <p:attrName>style.visibility</p:attrName>
                                        </p:attrNameLst>
                                      </p:cBhvr>
                                      <p:to>
                                        <p:strVal val="visible"/>
                                      </p:to>
                                    </p:set>
                                    <p:animEffect transition="in" filter="fade">
                                      <p:cBhvr>
                                        <p:cTn id="39" dur="500"/>
                                        <p:tgtEl>
                                          <p:spTgt spid="47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76"/>
                                        </p:tgtEl>
                                        <p:attrNameLst>
                                          <p:attrName>style.visibility</p:attrName>
                                        </p:attrNameLst>
                                      </p:cBhvr>
                                      <p:to>
                                        <p:strVal val="visible"/>
                                      </p:to>
                                    </p:set>
                                    <p:animEffect transition="in" filter="fade">
                                      <p:cBhvr>
                                        <p:cTn id="43" dur="500"/>
                                        <p:tgtEl>
                                          <p:spTgt spid="47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474"/>
                                        </p:tgtEl>
                                        <p:attrNameLst>
                                          <p:attrName>style.visibility</p:attrName>
                                        </p:attrNameLst>
                                      </p:cBhvr>
                                      <p:to>
                                        <p:strVal val="visible"/>
                                      </p:to>
                                    </p:set>
                                    <p:animEffect transition="in" filter="fade">
                                      <p:cBhvr>
                                        <p:cTn id="47" dur="500"/>
                                        <p:tgtEl>
                                          <p:spTgt spid="47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473"/>
                                        </p:tgtEl>
                                        <p:attrNameLst>
                                          <p:attrName>style.visibility</p:attrName>
                                        </p:attrNameLst>
                                      </p:cBhvr>
                                      <p:to>
                                        <p:strVal val="visible"/>
                                      </p:to>
                                    </p:set>
                                    <p:animEffect transition="in" filter="fade">
                                      <p:cBhvr>
                                        <p:cTn id="51" dur="5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 grpId="0" animBg="1"/>
      <p:bldP spid="466" grpId="0" animBg="1"/>
      <p:bldP spid="467" grpId="0" animBg="1"/>
      <p:bldP spid="468" grpId="0" animBg="1"/>
      <p:bldP spid="469" grpId="0" animBg="1"/>
      <p:bldP spid="470" grpId="0" animBg="1"/>
      <p:bldP spid="471" grpId="0" animBg="1"/>
      <p:bldP spid="472" grpId="0" animBg="1"/>
      <p:bldP spid="473" grpId="0" animBg="1"/>
      <p:bldP spid="474" grpId="0" animBg="1"/>
      <p:bldP spid="475" grpId="0" animBg="1"/>
      <p:bldP spid="47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A1AB7C-815E-E5F6-F077-3C39CC891632}"/>
              </a:ext>
            </a:extLst>
          </p:cNvPr>
          <p:cNvSpPr>
            <a:spLocks noGrp="1"/>
          </p:cNvSpPr>
          <p:nvPr>
            <p:ph type="body" sz="quarter" idx="11"/>
          </p:nvPr>
        </p:nvSpPr>
        <p:spPr>
          <a:xfrm>
            <a:off x="619313" y="465979"/>
            <a:ext cx="10974201" cy="553998"/>
          </a:xfrm>
        </p:spPr>
        <p:txBody>
          <a:bodyPr/>
          <a:lstStyle/>
          <a:p>
            <a:r>
              <a:rPr lang="en-US"/>
              <a:t>Success by Design</a:t>
            </a:r>
          </a:p>
        </p:txBody>
      </p:sp>
      <p:cxnSp>
        <p:nvCxnSpPr>
          <p:cNvPr id="108" name="Straight Connector 107">
            <a:extLst>
              <a:ext uri="{FF2B5EF4-FFF2-40B4-BE49-F238E27FC236}">
                <a16:creationId xmlns:a16="http://schemas.microsoft.com/office/drawing/2014/main" id="{940BDD52-E2E4-4BED-B0C7-A59AAC352D97}"/>
              </a:ext>
            </a:extLst>
          </p:cNvPr>
          <p:cNvCxnSpPr>
            <a:cxnSpLocks/>
          </p:cNvCxnSpPr>
          <p:nvPr/>
        </p:nvCxnSpPr>
        <p:spPr>
          <a:xfrm>
            <a:off x="1647547" y="2519930"/>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Lst>
          </p:cNvPr>
          <p:cNvCxnSpPr>
            <a:cxnSpLocks/>
          </p:cNvCxnSpPr>
          <p:nvPr/>
        </p:nvCxnSpPr>
        <p:spPr>
          <a:xfrm>
            <a:off x="1647547" y="4533748"/>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Lst>
          </p:cNvPr>
          <p:cNvGrpSpPr/>
          <p:nvPr/>
        </p:nvGrpSpPr>
        <p:grpSpPr>
          <a:xfrm>
            <a:off x="1614208" y="2670692"/>
            <a:ext cx="5537082" cy="1578038"/>
            <a:chOff x="1501140" y="2848018"/>
            <a:chExt cx="5799307" cy="1609681"/>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631106" cy="7316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The framework is designed around </a:t>
              </a:r>
              <a:r>
                <a:rPr lang="en-US" sz="1961">
                  <a:solidFill>
                    <a:schemeClr val="accent2"/>
                  </a:solidFill>
                  <a:latin typeface="Aptos" panose="020B0004020202020204" pitchFamily="34" charset="0"/>
                </a:rPr>
                <a:t>3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2036388" y="3453065"/>
              <a:ext cx="5264059" cy="1004634"/>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Early Discovery</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Proactive Guidance </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Predictable Success</a:t>
              </a:r>
              <a:endParaRPr lang="en-US" sz="2000">
                <a:solidFill>
                  <a:schemeClr val="tx1"/>
                </a:solidFill>
                <a:latin typeface="Aptos" panose="020B0004020202020204" pitchFamily="34" charset="0"/>
                <a:cs typeface="Segoe UI" panose="020B0502040204020203" pitchFamily="34" charset="0"/>
              </a:endParaRPr>
            </a:p>
          </p:txBody>
        </p:sp>
      </p:grpSp>
      <p:sp>
        <p:nvSpPr>
          <p:cNvPr id="52" name="Oval 51">
            <a:extLst>
              <a:ext uri="{FF2B5EF4-FFF2-40B4-BE49-F238E27FC236}">
                <a16:creationId xmlns:a16="http://schemas.microsoft.com/office/drawing/2014/main" id="{66D22106-37EB-4F14-A05E-8100125726E7}"/>
              </a:ext>
            </a:extLst>
          </p:cNvPr>
          <p:cNvSpPr/>
          <p:nvPr/>
        </p:nvSpPr>
        <p:spPr>
          <a:xfrm>
            <a:off x="617742" y="2701389"/>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647546" y="4692987"/>
            <a:ext cx="6011799"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Success by Design brings the </a:t>
            </a:r>
            <a:r>
              <a:rPr lang="en-US" sz="1961">
                <a:solidFill>
                  <a:schemeClr val="accent2"/>
                </a:solidFill>
                <a:latin typeface="Aptos" panose="020B0004020202020204" pitchFamily="34" charset="0"/>
              </a:rPr>
              <a:t>learnings</a:t>
            </a:r>
            <a:r>
              <a:rPr lang="en-US" sz="1961">
                <a:solidFill>
                  <a:schemeClr val="tx1"/>
                </a:solidFill>
                <a:latin typeface="Aptos" panose="020B0004020202020204" pitchFamily="34" charset="0"/>
              </a:rPr>
              <a:t> and </a:t>
            </a:r>
            <a:r>
              <a:rPr lang="en-US" sz="1961">
                <a:solidFill>
                  <a:schemeClr val="accent2"/>
                </a:solidFill>
                <a:latin typeface="Aptos" panose="020B0004020202020204" pitchFamily="34" charset="0"/>
              </a:rPr>
              <a:t>experiences</a:t>
            </a:r>
            <a:r>
              <a:rPr lang="en-US" sz="1961">
                <a:solidFill>
                  <a:schemeClr val="tx1"/>
                </a:solidFill>
                <a:latin typeface="Aptos" panose="020B0004020202020204" pitchFamily="34" charset="0"/>
              </a:rPr>
              <a:t> from thousands of customer deployments to make your journey to the cloud </a:t>
            </a:r>
            <a:r>
              <a:rPr lang="en-US" sz="1961">
                <a:solidFill>
                  <a:schemeClr val="accent2"/>
                </a:solidFill>
                <a:latin typeface="Aptos" panose="020B0004020202020204" pitchFamily="34" charset="0"/>
              </a:rPr>
              <a:t>smoother</a:t>
            </a:r>
            <a:r>
              <a:rPr lang="en-US" sz="1961">
                <a:solidFill>
                  <a:schemeClr val="tx1"/>
                </a:solidFill>
                <a:latin typeface="Aptos" panose="020B0004020202020204" pitchFamily="34" charset="0"/>
              </a:rPr>
              <a:t>,</a:t>
            </a:r>
            <a:r>
              <a:rPr lang="en-US" sz="1961">
                <a:solidFill>
                  <a:schemeClr val="accent2"/>
                </a:solidFill>
                <a:latin typeface="Aptos" panose="020B0004020202020204" pitchFamily="34" charset="0"/>
              </a:rPr>
              <a:t> faster </a:t>
            </a:r>
            <a:r>
              <a:rPr lang="en-US" sz="1961">
                <a:solidFill>
                  <a:schemeClr val="tx1"/>
                </a:solidFill>
                <a:latin typeface="Aptos" panose="020B0004020202020204" pitchFamily="34" charset="0"/>
              </a:rPr>
              <a:t>and</a:t>
            </a:r>
            <a:r>
              <a:rPr lang="en-US" sz="1961">
                <a:solidFill>
                  <a:schemeClr val="accent2"/>
                </a:solidFill>
                <a:latin typeface="Aptos" panose="020B0004020202020204" pitchFamily="34" charset="0"/>
              </a:rPr>
              <a:t> successful</a:t>
            </a:r>
            <a:r>
              <a:rPr lang="en-US" sz="1961">
                <a:solidFill>
                  <a:schemeClr val="tx1"/>
                </a:solidFill>
                <a:latin typeface="Aptos" panose="020B0004020202020204" pitchFamily="34" charset="0"/>
              </a:rPr>
              <a:t>.</a:t>
            </a:r>
          </a:p>
        </p:txBody>
      </p:sp>
      <p:sp>
        <p:nvSpPr>
          <p:cNvPr id="53" name="Oval 52">
            <a:extLst>
              <a:ext uri="{FF2B5EF4-FFF2-40B4-BE49-F238E27FC236}">
                <a16:creationId xmlns:a16="http://schemas.microsoft.com/office/drawing/2014/main" id="{319C0DD1-70F5-4A9E-8D10-39FA7EC07DAF}"/>
              </a:ext>
            </a:extLst>
          </p:cNvPr>
          <p:cNvSpPr/>
          <p:nvPr/>
        </p:nvSpPr>
        <p:spPr>
          <a:xfrm>
            <a:off x="617742" y="4639125"/>
            <a:ext cx="780599" cy="780600"/>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647546" y="1644851"/>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accent2"/>
                </a:solidFill>
                <a:latin typeface="Aptos" panose="020B0004020202020204" pitchFamily="34" charset="0"/>
              </a:rPr>
              <a:t>Success by Design </a:t>
            </a:r>
            <a:r>
              <a:rPr lang="en-US" sz="1961">
                <a:solidFill>
                  <a:schemeClr val="tx1"/>
                </a:solidFill>
                <a:latin typeface="Aptos" panose="020B0004020202020204" pitchFamily="34" charset="0"/>
              </a:rPr>
              <a:t>is Microsoft’s framework for Power Platform implementations</a:t>
            </a:r>
          </a:p>
        </p:txBody>
      </p:sp>
      <p:sp>
        <p:nvSpPr>
          <p:cNvPr id="19" name="Oval 18">
            <a:extLst>
              <a:ext uri="{FF2B5EF4-FFF2-40B4-BE49-F238E27FC236}">
                <a16:creationId xmlns:a16="http://schemas.microsoft.com/office/drawing/2014/main" id="{86EEF643-7D0B-4E1A-B09B-36E89847D64E}"/>
              </a:ext>
            </a:extLst>
          </p:cNvPr>
          <p:cNvSpPr/>
          <p:nvPr/>
        </p:nvSpPr>
        <p:spPr>
          <a:xfrm>
            <a:off x="619314" y="1591340"/>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564446"/>
            <a:ext cx="4324922" cy="4292412"/>
            <a:chOff x="7451471" y="6064989"/>
            <a:chExt cx="4324922" cy="4292412"/>
          </a:xfrm>
          <a:solidFill>
            <a:schemeClr val="accent2"/>
          </a:solidFill>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716975"/>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3" y="5166807"/>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184797" y="2863640"/>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403717"/>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2000">
                <a:gradFill>
                  <a:gsLst>
                    <a:gs pos="0">
                      <a:srgbClr val="505050"/>
                    </a:gs>
                    <a:gs pos="100000">
                      <a:srgbClr val="505050"/>
                    </a:gs>
                  </a:gsLst>
                </a:gradFill>
                <a:latin typeface="Aptos" panose="020B0004020202020204" pitchFamily="34" charset="0"/>
              </a:endParaRPr>
            </a:p>
          </p:txBody>
        </p:sp>
      </p:grpSp>
      <p:sp>
        <p:nvSpPr>
          <p:cNvPr id="75" name="Oval 74">
            <a:extLst>
              <a:ext uri="{FF2B5EF4-FFF2-40B4-BE49-F238E27FC236}">
                <a16:creationId xmlns:a16="http://schemas.microsoft.com/office/drawing/2014/main" id="{E1AC9BB9-EEDE-4DA1-B1AE-61F87D31B4BF}"/>
              </a:ext>
            </a:extLst>
          </p:cNvPr>
          <p:cNvSpPr/>
          <p:nvPr/>
        </p:nvSpPr>
        <p:spPr>
          <a:xfrm>
            <a:off x="10170185" y="3849639"/>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5" name="Oval 84">
            <a:extLst>
              <a:ext uri="{FF2B5EF4-FFF2-40B4-BE49-F238E27FC236}">
                <a16:creationId xmlns:a16="http://schemas.microsoft.com/office/drawing/2014/main" id="{D33E0761-F102-47D8-8E08-F5D0927A9A56}"/>
              </a:ext>
            </a:extLst>
          </p:cNvPr>
          <p:cNvSpPr/>
          <p:nvPr/>
        </p:nvSpPr>
        <p:spPr>
          <a:xfrm>
            <a:off x="8528079" y="395185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7" name="Chart_E999">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991304"/>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06" name="Financial_E7BB">
            <a:extLst>
              <a:ext uri="{FF2B5EF4-FFF2-40B4-BE49-F238E27FC236}">
                <a16:creationId xmlns:a16="http://schemas.microsoft.com/office/drawing/2014/main" id="{AC7B08C0-309B-4E31-9522-AAE3B57E7109}"/>
              </a:ext>
            </a:extLst>
          </p:cNvPr>
          <p:cNvSpPr>
            <a:spLocks noChangeAspect="1" noEditPoints="1"/>
          </p:cNvSpPr>
          <p:nvPr/>
        </p:nvSpPr>
        <p:spPr bwMode="auto">
          <a:xfrm>
            <a:off x="8646670" y="4089103"/>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244535"/>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2400" spc="-29">
                <a:solidFill>
                  <a:schemeClr val="bg1"/>
                </a:solidFill>
                <a:latin typeface="Aptos" panose="020B0004020202020204" pitchFamily="34" charset="0"/>
              </a:rPr>
              <a:t>Faster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830070"/>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2400" spc="-29">
                <a:solidFill>
                  <a:schemeClr val="bg1"/>
                </a:solidFill>
                <a:latin typeface="Aptos" panose="020B0004020202020204" pitchFamily="34" charset="0"/>
              </a:rPr>
              <a:t>Higher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859648"/>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2400" spc="-29">
                <a:solidFill>
                  <a:schemeClr val="bg1"/>
                </a:solidFill>
                <a:latin typeface="Aptos" panose="020B0004020202020204" pitchFamily="34" charset="0"/>
              </a:rPr>
              <a:t>Maximized </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735612" y="1788708"/>
            <a:ext cx="537683" cy="373603"/>
            <a:chOff x="-2966560" y="2206485"/>
            <a:chExt cx="1426628" cy="991282"/>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59"/>
              <a:ext cx="637277" cy="659708"/>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797822" y="4836229"/>
            <a:ext cx="420483"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808889" y="2826427"/>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grpSp>
      <p:grpSp>
        <p:nvGrpSpPr>
          <p:cNvPr id="23" name="Group 22">
            <a:extLst>
              <a:ext uri="{FF2B5EF4-FFF2-40B4-BE49-F238E27FC236}">
                <a16:creationId xmlns:a16="http://schemas.microsoft.com/office/drawing/2014/main" id="{4CADA0A7-6243-DC23-83F0-C198FAAD8F48}"/>
              </a:ext>
            </a:extLst>
          </p:cNvPr>
          <p:cNvGrpSpPr/>
          <p:nvPr/>
        </p:nvGrpSpPr>
        <p:grpSpPr>
          <a:xfrm>
            <a:off x="1747047" y="3279172"/>
            <a:ext cx="252000" cy="252000"/>
            <a:chOff x="1074887" y="3330462"/>
            <a:chExt cx="326112" cy="326112"/>
          </a:xfrm>
        </p:grpSpPr>
        <p:sp>
          <p:nvSpPr>
            <p:cNvPr id="21" name="Freeform: Shape 20">
              <a:extLst>
                <a:ext uri="{FF2B5EF4-FFF2-40B4-BE49-F238E27FC236}">
                  <a16:creationId xmlns:a16="http://schemas.microsoft.com/office/drawing/2014/main" id="{5A90C1C5-4FBC-C176-EB40-4B90116C378E}"/>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2" name="Graphic 77">
              <a:extLst>
                <a:ext uri="{FF2B5EF4-FFF2-40B4-BE49-F238E27FC236}">
                  <a16:creationId xmlns:a16="http://schemas.microsoft.com/office/drawing/2014/main" id="{0464504F-F5EB-31D0-33BF-5D7B7C9E5BB4}"/>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4" name="Group 23">
            <a:extLst>
              <a:ext uri="{FF2B5EF4-FFF2-40B4-BE49-F238E27FC236}">
                <a16:creationId xmlns:a16="http://schemas.microsoft.com/office/drawing/2014/main" id="{83513EBD-DD64-0878-640D-14B272043F6B}"/>
              </a:ext>
            </a:extLst>
          </p:cNvPr>
          <p:cNvGrpSpPr/>
          <p:nvPr/>
        </p:nvGrpSpPr>
        <p:grpSpPr>
          <a:xfrm>
            <a:off x="1739846" y="3629237"/>
            <a:ext cx="252000" cy="252000"/>
            <a:chOff x="1074887" y="3330462"/>
            <a:chExt cx="326112" cy="326112"/>
          </a:xfrm>
        </p:grpSpPr>
        <p:sp>
          <p:nvSpPr>
            <p:cNvPr id="25" name="Freeform: Shape 24">
              <a:extLst>
                <a:ext uri="{FF2B5EF4-FFF2-40B4-BE49-F238E27FC236}">
                  <a16:creationId xmlns:a16="http://schemas.microsoft.com/office/drawing/2014/main" id="{3AD6F3FB-5BCF-C51C-34C8-E57B70FF8671}"/>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6" name="Graphic 77">
              <a:extLst>
                <a:ext uri="{FF2B5EF4-FFF2-40B4-BE49-F238E27FC236}">
                  <a16:creationId xmlns:a16="http://schemas.microsoft.com/office/drawing/2014/main" id="{4FA14E01-80FA-3C78-B1BB-6CCF4DACAC93}"/>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7" name="Group 26">
            <a:extLst>
              <a:ext uri="{FF2B5EF4-FFF2-40B4-BE49-F238E27FC236}">
                <a16:creationId xmlns:a16="http://schemas.microsoft.com/office/drawing/2014/main" id="{B10BC6CC-3830-1D16-F1F8-9C3DE53F59F1}"/>
              </a:ext>
            </a:extLst>
          </p:cNvPr>
          <p:cNvGrpSpPr/>
          <p:nvPr/>
        </p:nvGrpSpPr>
        <p:grpSpPr>
          <a:xfrm>
            <a:off x="1734054" y="3986079"/>
            <a:ext cx="252000" cy="252000"/>
            <a:chOff x="1074887" y="3330462"/>
            <a:chExt cx="326112" cy="326112"/>
          </a:xfrm>
        </p:grpSpPr>
        <p:sp>
          <p:nvSpPr>
            <p:cNvPr id="28" name="Freeform: Shape 27">
              <a:extLst>
                <a:ext uri="{FF2B5EF4-FFF2-40B4-BE49-F238E27FC236}">
                  <a16:creationId xmlns:a16="http://schemas.microsoft.com/office/drawing/2014/main" id="{C85F014E-BE6A-1BC6-E054-C4796125848C}"/>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9" name="Graphic 77">
              <a:extLst>
                <a:ext uri="{FF2B5EF4-FFF2-40B4-BE49-F238E27FC236}">
                  <a16:creationId xmlns:a16="http://schemas.microsoft.com/office/drawing/2014/main" id="{1DC09BD2-E865-0904-4C3E-7675E1F2D300}"/>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E9E18-227D-656D-6112-F15CDCFA2312}"/>
            </a:ext>
          </a:extLst>
        </p:cNvPr>
        <p:cNvGrpSpPr/>
        <p:nvPr/>
      </p:nvGrpSpPr>
      <p:grpSpPr>
        <a:xfrm>
          <a:off x="0" y="0"/>
          <a:ext cx="0" cy="0"/>
          <a:chOff x="0" y="0"/>
          <a:chExt cx="0" cy="0"/>
        </a:xfrm>
      </p:grpSpPr>
      <p:sp>
        <p:nvSpPr>
          <p:cNvPr id="265" name="Rectangle: Rounded Corners 264">
            <a:extLst>
              <a:ext uri="{FF2B5EF4-FFF2-40B4-BE49-F238E27FC236}">
                <a16:creationId xmlns:a16="http://schemas.microsoft.com/office/drawing/2014/main" id="{9EC340A9-6EFE-A9EB-0DFB-7EEE5D5DEBE9}"/>
              </a:ext>
            </a:extLst>
          </p:cNvPr>
          <p:cNvSpPr/>
          <p:nvPr/>
        </p:nvSpPr>
        <p:spPr bwMode="auto">
          <a:xfrm>
            <a:off x="2487615" y="95250"/>
            <a:ext cx="7148285" cy="6648450"/>
          </a:xfrm>
          <a:prstGeom prst="roundRect">
            <a:avLst>
              <a:gd name="adj" fmla="val 2610"/>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defTabSz="932472" fontAlgn="base">
              <a:spcBef>
                <a:spcPct val="0"/>
              </a:spcBef>
              <a:spcAft>
                <a:spcPct val="0"/>
              </a:spcAft>
            </a:pPr>
            <a:endParaRPr lang="en-US" sz="1600" kern="0">
              <a:solidFill>
                <a:srgbClr val="3B3734"/>
              </a:solidFill>
              <a:latin typeface="Aptos SemiBold" panose="020B0004020202020204" pitchFamily="34" charset="0"/>
              <a:cs typeface="Segoe UI" pitchFamily="34" charset="0"/>
            </a:endParaRPr>
          </a:p>
        </p:txBody>
      </p:sp>
      <p:sp>
        <p:nvSpPr>
          <p:cNvPr id="266" name="Rectangle: Rounded Corners 265">
            <a:extLst>
              <a:ext uri="{FF2B5EF4-FFF2-40B4-BE49-F238E27FC236}">
                <a16:creationId xmlns:a16="http://schemas.microsoft.com/office/drawing/2014/main" id="{85B43A6A-98D3-5E73-A52D-E6A29A92FC3C}"/>
              </a:ext>
            </a:extLst>
          </p:cNvPr>
          <p:cNvSpPr/>
          <p:nvPr/>
        </p:nvSpPr>
        <p:spPr bwMode="auto">
          <a:xfrm>
            <a:off x="4970555" y="648549"/>
            <a:ext cx="2160000" cy="118766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Dialog management</a:t>
            </a:r>
          </a:p>
        </p:txBody>
      </p:sp>
      <p:pic>
        <p:nvPicPr>
          <p:cNvPr id="267" name="Graphic 266">
            <a:extLst>
              <a:ext uri="{FF2B5EF4-FFF2-40B4-BE49-F238E27FC236}">
                <a16:creationId xmlns:a16="http://schemas.microsoft.com/office/drawing/2014/main" id="{FBA3CC88-B2FF-A887-3A9B-DE8124040AC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9270" y="190682"/>
            <a:ext cx="338352" cy="338352"/>
          </a:xfrm>
          <a:prstGeom prst="rect">
            <a:avLst/>
          </a:prstGeom>
          <a:effectLst>
            <a:outerShdw blurRad="50800" dist="38100" dir="5400000" algn="t" rotWithShape="0">
              <a:prstClr val="black">
                <a:alpha val="40000"/>
              </a:prstClr>
            </a:outerShdw>
          </a:effectLst>
        </p:spPr>
      </p:pic>
      <p:sp>
        <p:nvSpPr>
          <p:cNvPr id="268" name="Rectangle: Rounded Corners 267">
            <a:extLst>
              <a:ext uri="{FF2B5EF4-FFF2-40B4-BE49-F238E27FC236}">
                <a16:creationId xmlns:a16="http://schemas.microsoft.com/office/drawing/2014/main" id="{BCEA71AC-1437-B346-B26F-A777D73E5562}"/>
              </a:ext>
            </a:extLst>
          </p:cNvPr>
          <p:cNvSpPr/>
          <p:nvPr/>
        </p:nvSpPr>
        <p:spPr bwMode="auto">
          <a:xfrm>
            <a:off x="4970555" y="2917039"/>
            <a:ext cx="2160000" cy="332060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Security</a:t>
            </a:r>
          </a:p>
        </p:txBody>
      </p:sp>
      <p:sp>
        <p:nvSpPr>
          <p:cNvPr id="269" name="Rectangle: Rounded Corners 268">
            <a:extLst>
              <a:ext uri="{FF2B5EF4-FFF2-40B4-BE49-F238E27FC236}">
                <a16:creationId xmlns:a16="http://schemas.microsoft.com/office/drawing/2014/main" id="{8ADBC58C-E0D4-6127-E34D-51C9C4BA37B1}"/>
              </a:ext>
            </a:extLst>
          </p:cNvPr>
          <p:cNvSpPr/>
          <p:nvPr/>
        </p:nvSpPr>
        <p:spPr bwMode="auto">
          <a:xfrm>
            <a:off x="5072967" y="3231177"/>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Web channel security (secret)</a:t>
            </a:r>
          </a:p>
        </p:txBody>
      </p:sp>
      <p:sp>
        <p:nvSpPr>
          <p:cNvPr id="270" name="Rectangle: Rounded Corners 269">
            <a:extLst>
              <a:ext uri="{FF2B5EF4-FFF2-40B4-BE49-F238E27FC236}">
                <a16:creationId xmlns:a16="http://schemas.microsoft.com/office/drawing/2014/main" id="{CF738C8C-F961-E1CB-0654-0FF8EFD57C37}"/>
              </a:ext>
            </a:extLst>
          </p:cNvPr>
          <p:cNvSpPr/>
          <p:nvPr/>
        </p:nvSpPr>
        <p:spPr bwMode="auto">
          <a:xfrm>
            <a:off x="5084169" y="3537281"/>
            <a:ext cx="1955176" cy="76503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End-user authentication</a:t>
            </a:r>
          </a:p>
        </p:txBody>
      </p:sp>
      <p:sp>
        <p:nvSpPr>
          <p:cNvPr id="271" name="Rectangle: Rounded Corners 270">
            <a:extLst>
              <a:ext uri="{FF2B5EF4-FFF2-40B4-BE49-F238E27FC236}">
                <a16:creationId xmlns:a16="http://schemas.microsoft.com/office/drawing/2014/main" id="{FE5D8099-93B7-C3C3-8F94-8512979A15AC}"/>
              </a:ext>
            </a:extLst>
          </p:cNvPr>
          <p:cNvSpPr/>
          <p:nvPr/>
        </p:nvSpPr>
        <p:spPr bwMode="auto">
          <a:xfrm>
            <a:off x="5170528" y="378374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No authentication</a:t>
            </a:r>
          </a:p>
        </p:txBody>
      </p:sp>
      <p:sp>
        <p:nvSpPr>
          <p:cNvPr id="272" name="Rectangle: Rounded Corners 271">
            <a:extLst>
              <a:ext uri="{FF2B5EF4-FFF2-40B4-BE49-F238E27FC236}">
                <a16:creationId xmlns:a16="http://schemas.microsoft.com/office/drawing/2014/main" id="{0BE2C8E4-0696-8907-90C5-EB6C2C7730AD}"/>
              </a:ext>
            </a:extLst>
          </p:cNvPr>
          <p:cNvSpPr/>
          <p:nvPr/>
        </p:nvSpPr>
        <p:spPr bwMode="auto">
          <a:xfrm>
            <a:off x="5170528" y="4012284"/>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Native / Custom auth</a:t>
            </a:r>
          </a:p>
        </p:txBody>
      </p:sp>
      <p:sp>
        <p:nvSpPr>
          <p:cNvPr id="274" name="Rectangle: Rounded Corners 273">
            <a:extLst>
              <a:ext uri="{FF2B5EF4-FFF2-40B4-BE49-F238E27FC236}">
                <a16:creationId xmlns:a16="http://schemas.microsoft.com/office/drawing/2014/main" id="{C0974D55-9C93-446F-2FA0-AFB17EDBD2EB}"/>
              </a:ext>
            </a:extLst>
          </p:cNvPr>
          <p:cNvSpPr/>
          <p:nvPr/>
        </p:nvSpPr>
        <p:spPr bwMode="auto">
          <a:xfrm>
            <a:off x="5072967" y="4383495"/>
            <a:ext cx="1955176" cy="121245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Power Platform DLP policies</a:t>
            </a:r>
          </a:p>
        </p:txBody>
      </p:sp>
      <p:sp>
        <p:nvSpPr>
          <p:cNvPr id="275" name="Rectangle: Rounded Corners 274">
            <a:extLst>
              <a:ext uri="{FF2B5EF4-FFF2-40B4-BE49-F238E27FC236}">
                <a16:creationId xmlns:a16="http://schemas.microsoft.com/office/drawing/2014/main" id="{73BF9755-B0EC-C881-790A-2C334E09B13A}"/>
              </a:ext>
            </a:extLst>
          </p:cNvPr>
          <p:cNvSpPr/>
          <p:nvPr/>
        </p:nvSpPr>
        <p:spPr bwMode="auto">
          <a:xfrm>
            <a:off x="5159326" y="463892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Authentication settings</a:t>
            </a:r>
          </a:p>
        </p:txBody>
      </p:sp>
      <p:sp>
        <p:nvSpPr>
          <p:cNvPr id="276" name="Rectangle: Rounded Corners 275">
            <a:extLst>
              <a:ext uri="{FF2B5EF4-FFF2-40B4-BE49-F238E27FC236}">
                <a16:creationId xmlns:a16="http://schemas.microsoft.com/office/drawing/2014/main" id="{1F6A343C-9FFE-9230-52B9-E27AD65A5A8D}"/>
              </a:ext>
            </a:extLst>
          </p:cNvPr>
          <p:cNvSpPr/>
          <p:nvPr/>
        </p:nvSpPr>
        <p:spPr bwMode="auto">
          <a:xfrm>
            <a:off x="5159326" y="4876429"/>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Enabled channels</a:t>
            </a:r>
          </a:p>
        </p:txBody>
      </p:sp>
      <p:sp>
        <p:nvSpPr>
          <p:cNvPr id="277" name="Rectangle: Rounded Corners 276">
            <a:extLst>
              <a:ext uri="{FF2B5EF4-FFF2-40B4-BE49-F238E27FC236}">
                <a16:creationId xmlns:a16="http://schemas.microsoft.com/office/drawing/2014/main" id="{1B2793FA-6270-316E-96AC-CFEF25C864B3}"/>
              </a:ext>
            </a:extLst>
          </p:cNvPr>
          <p:cNvSpPr/>
          <p:nvPr/>
        </p:nvSpPr>
        <p:spPr bwMode="auto">
          <a:xfrm>
            <a:off x="5159326" y="5114010"/>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Enabled knowledge sources</a:t>
            </a:r>
          </a:p>
        </p:txBody>
      </p:sp>
      <p:sp>
        <p:nvSpPr>
          <p:cNvPr id="278" name="Rectangle: Rounded Corners 277">
            <a:extLst>
              <a:ext uri="{FF2B5EF4-FFF2-40B4-BE49-F238E27FC236}">
                <a16:creationId xmlns:a16="http://schemas.microsoft.com/office/drawing/2014/main" id="{44148970-C09E-26BF-7327-A6FF59BA4D0A}"/>
              </a:ext>
            </a:extLst>
          </p:cNvPr>
          <p:cNvSpPr/>
          <p:nvPr/>
        </p:nvSpPr>
        <p:spPr bwMode="auto">
          <a:xfrm>
            <a:off x="5156439" y="5354791"/>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Enabled connectors</a:t>
            </a:r>
          </a:p>
        </p:txBody>
      </p:sp>
      <p:sp>
        <p:nvSpPr>
          <p:cNvPr id="279" name="Rectangle: Rounded Corners 278">
            <a:extLst>
              <a:ext uri="{FF2B5EF4-FFF2-40B4-BE49-F238E27FC236}">
                <a16:creationId xmlns:a16="http://schemas.microsoft.com/office/drawing/2014/main" id="{82758A14-5E78-202F-E27A-D2F895F04992}"/>
              </a:ext>
            </a:extLst>
          </p:cNvPr>
          <p:cNvSpPr/>
          <p:nvPr/>
        </p:nvSpPr>
        <p:spPr bwMode="auto">
          <a:xfrm>
            <a:off x="5083440" y="567959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Microsoft Purview audit logs</a:t>
            </a:r>
          </a:p>
        </p:txBody>
      </p:sp>
      <p:sp>
        <p:nvSpPr>
          <p:cNvPr id="280" name="Rectangle: Rounded Corners 279">
            <a:extLst>
              <a:ext uri="{FF2B5EF4-FFF2-40B4-BE49-F238E27FC236}">
                <a16:creationId xmlns:a16="http://schemas.microsoft.com/office/drawing/2014/main" id="{E33AA75C-9611-970D-02F2-E488EBB5B3C1}"/>
              </a:ext>
            </a:extLst>
          </p:cNvPr>
          <p:cNvSpPr/>
          <p:nvPr/>
        </p:nvSpPr>
        <p:spPr bwMode="auto">
          <a:xfrm>
            <a:off x="7324058" y="648548"/>
            <a:ext cx="2160000" cy="144608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Language understanding</a:t>
            </a:r>
          </a:p>
        </p:txBody>
      </p:sp>
      <p:sp>
        <p:nvSpPr>
          <p:cNvPr id="281" name="Rectangle: Rounded Corners 280">
            <a:extLst>
              <a:ext uri="{FF2B5EF4-FFF2-40B4-BE49-F238E27FC236}">
                <a16:creationId xmlns:a16="http://schemas.microsoft.com/office/drawing/2014/main" id="{82F4567E-5470-F15D-EAFA-E3CDE957C21B}"/>
              </a:ext>
            </a:extLst>
          </p:cNvPr>
          <p:cNvSpPr/>
          <p:nvPr/>
        </p:nvSpPr>
        <p:spPr bwMode="auto">
          <a:xfrm>
            <a:off x="7426470" y="962686"/>
            <a:ext cx="1955176" cy="7365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Classic</a:t>
            </a:r>
          </a:p>
        </p:txBody>
      </p:sp>
      <p:sp>
        <p:nvSpPr>
          <p:cNvPr id="282" name="Rectangle: Rounded Corners 281">
            <a:extLst>
              <a:ext uri="{FF2B5EF4-FFF2-40B4-BE49-F238E27FC236}">
                <a16:creationId xmlns:a16="http://schemas.microsoft.com/office/drawing/2014/main" id="{5283D428-3A7B-385A-218F-888A7469AEA5}"/>
              </a:ext>
            </a:extLst>
          </p:cNvPr>
          <p:cNvSpPr/>
          <p:nvPr/>
        </p:nvSpPr>
        <p:spPr bwMode="auto">
          <a:xfrm>
            <a:off x="7512828" y="121811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Built-in NLU</a:t>
            </a:r>
          </a:p>
        </p:txBody>
      </p:sp>
      <p:sp>
        <p:nvSpPr>
          <p:cNvPr id="283" name="Rectangle: Rounded Corners 282">
            <a:extLst>
              <a:ext uri="{FF2B5EF4-FFF2-40B4-BE49-F238E27FC236}">
                <a16:creationId xmlns:a16="http://schemas.microsoft.com/office/drawing/2014/main" id="{D83EFA1C-0C42-47D3-BBD6-6DBCE5610553}"/>
              </a:ext>
            </a:extLst>
          </p:cNvPr>
          <p:cNvSpPr/>
          <p:nvPr/>
        </p:nvSpPr>
        <p:spPr bwMode="auto">
          <a:xfrm>
            <a:off x="7512825" y="14472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Bring your own NLU model</a:t>
            </a:r>
          </a:p>
        </p:txBody>
      </p:sp>
      <p:sp>
        <p:nvSpPr>
          <p:cNvPr id="284" name="Rectangle: Rounded Corners 283">
            <a:extLst>
              <a:ext uri="{FF2B5EF4-FFF2-40B4-BE49-F238E27FC236}">
                <a16:creationId xmlns:a16="http://schemas.microsoft.com/office/drawing/2014/main" id="{059A84C0-F6DD-4A2B-74C7-F5650A425207}"/>
              </a:ext>
            </a:extLst>
          </p:cNvPr>
          <p:cNvSpPr/>
          <p:nvPr/>
        </p:nvSpPr>
        <p:spPr bwMode="auto">
          <a:xfrm>
            <a:off x="7418867" y="1787167"/>
            <a:ext cx="1955175"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Generative orchestration </a:t>
            </a:r>
          </a:p>
        </p:txBody>
      </p:sp>
      <p:sp>
        <p:nvSpPr>
          <p:cNvPr id="285" name="Rectangle: Rounded Corners 284">
            <a:extLst>
              <a:ext uri="{FF2B5EF4-FFF2-40B4-BE49-F238E27FC236}">
                <a16:creationId xmlns:a16="http://schemas.microsoft.com/office/drawing/2014/main" id="{90868E5F-9A7D-3730-2113-567FD486A01B}"/>
              </a:ext>
            </a:extLst>
          </p:cNvPr>
          <p:cNvSpPr/>
          <p:nvPr/>
        </p:nvSpPr>
        <p:spPr bwMode="auto">
          <a:xfrm>
            <a:off x="2639456" y="648547"/>
            <a:ext cx="2160000" cy="294935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Runtime</a:t>
            </a:r>
          </a:p>
        </p:txBody>
      </p:sp>
      <p:sp>
        <p:nvSpPr>
          <p:cNvPr id="286" name="Rectangle: Rounded Corners 285">
            <a:extLst>
              <a:ext uri="{FF2B5EF4-FFF2-40B4-BE49-F238E27FC236}">
                <a16:creationId xmlns:a16="http://schemas.microsoft.com/office/drawing/2014/main" id="{977BF570-A524-1C68-D0CA-5E9D5325A8E1}"/>
              </a:ext>
            </a:extLst>
          </p:cNvPr>
          <p:cNvSpPr/>
          <p:nvPr/>
        </p:nvSpPr>
        <p:spPr bwMode="auto">
          <a:xfrm>
            <a:off x="2741868" y="962684"/>
            <a:ext cx="1955176" cy="22139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Native channels</a:t>
            </a:r>
          </a:p>
        </p:txBody>
      </p:sp>
      <p:sp>
        <p:nvSpPr>
          <p:cNvPr id="287" name="Rectangle: Rounded Corners 286">
            <a:extLst>
              <a:ext uri="{FF2B5EF4-FFF2-40B4-BE49-F238E27FC236}">
                <a16:creationId xmlns:a16="http://schemas.microsoft.com/office/drawing/2014/main" id="{DB1826CF-536B-FB79-8868-DA3D149939C1}"/>
              </a:ext>
            </a:extLst>
          </p:cNvPr>
          <p:cNvSpPr/>
          <p:nvPr/>
        </p:nvSpPr>
        <p:spPr bwMode="auto">
          <a:xfrm>
            <a:off x="2828226" y="1218116"/>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Direct Line </a:t>
            </a:r>
            <a:r>
              <a:rPr lang="en-US" sz="900" kern="0">
                <a:solidFill>
                  <a:srgbClr val="3B3734"/>
                </a:solidFill>
                <a:latin typeface="Aptos" panose="020B0004020202020204" pitchFamily="34" charset="0"/>
                <a:cs typeface="Segoe UI" pitchFamily="34" charset="0"/>
              </a:rPr>
              <a:t>(HTTP / WebSocket)</a:t>
            </a:r>
            <a:endParaRPr lang="en-US" sz="1000" kern="0">
              <a:solidFill>
                <a:srgbClr val="3B3734"/>
              </a:solidFill>
              <a:latin typeface="Aptos" panose="020B0004020202020204" pitchFamily="34" charset="0"/>
              <a:cs typeface="Segoe UI" pitchFamily="34" charset="0"/>
            </a:endParaRPr>
          </a:p>
        </p:txBody>
      </p:sp>
      <p:sp>
        <p:nvSpPr>
          <p:cNvPr id="288" name="Rectangle: Rounded Corners 287">
            <a:extLst>
              <a:ext uri="{FF2B5EF4-FFF2-40B4-BE49-F238E27FC236}">
                <a16:creationId xmlns:a16="http://schemas.microsoft.com/office/drawing/2014/main" id="{B1AAE836-56FD-0CC2-7FDC-B6DDCFFC7C38}"/>
              </a:ext>
            </a:extLst>
          </p:cNvPr>
          <p:cNvSpPr/>
          <p:nvPr/>
        </p:nvSpPr>
        <p:spPr bwMode="auto">
          <a:xfrm>
            <a:off x="2828224" y="17139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Microsoft Teams</a:t>
            </a:r>
          </a:p>
        </p:txBody>
      </p:sp>
      <p:sp>
        <p:nvSpPr>
          <p:cNvPr id="289" name="Rectangle: Rounded Corners 288">
            <a:extLst>
              <a:ext uri="{FF2B5EF4-FFF2-40B4-BE49-F238E27FC236}">
                <a16:creationId xmlns:a16="http://schemas.microsoft.com/office/drawing/2014/main" id="{44A94ACA-D2FC-FF51-C67C-29895502C385}"/>
              </a:ext>
            </a:extLst>
          </p:cNvPr>
          <p:cNvSpPr/>
          <p:nvPr/>
        </p:nvSpPr>
        <p:spPr bwMode="auto">
          <a:xfrm>
            <a:off x="2828224" y="194732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Facebook</a:t>
            </a:r>
          </a:p>
        </p:txBody>
      </p:sp>
      <p:sp>
        <p:nvSpPr>
          <p:cNvPr id="290" name="Rectangle: Rounded Corners 289">
            <a:extLst>
              <a:ext uri="{FF2B5EF4-FFF2-40B4-BE49-F238E27FC236}">
                <a16:creationId xmlns:a16="http://schemas.microsoft.com/office/drawing/2014/main" id="{553076E4-615E-755C-CA81-8E90FCC2BCF4}"/>
              </a:ext>
            </a:extLst>
          </p:cNvPr>
          <p:cNvSpPr/>
          <p:nvPr/>
        </p:nvSpPr>
        <p:spPr bwMode="auto">
          <a:xfrm>
            <a:off x="2828224" y="218702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WhatsApp </a:t>
            </a:r>
            <a:r>
              <a:rPr lang="en-US" sz="1000" kern="0" baseline="30000" dirty="0">
                <a:solidFill>
                  <a:srgbClr val="3B3734"/>
                </a:solidFill>
                <a:latin typeface="Aptos" panose="020B0004020202020204" pitchFamily="34" charset="0"/>
                <a:cs typeface="Segoe UI" pitchFamily="34" charset="0"/>
              </a:rPr>
              <a:t>(2025)</a:t>
            </a:r>
          </a:p>
        </p:txBody>
      </p:sp>
      <p:sp>
        <p:nvSpPr>
          <p:cNvPr id="291" name="Rectangle: Rounded Corners 290">
            <a:extLst>
              <a:ext uri="{FF2B5EF4-FFF2-40B4-BE49-F238E27FC236}">
                <a16:creationId xmlns:a16="http://schemas.microsoft.com/office/drawing/2014/main" id="{49E6ABF2-AE20-B1D3-E544-BB81D0020973}"/>
              </a:ext>
            </a:extLst>
          </p:cNvPr>
          <p:cNvSpPr/>
          <p:nvPr/>
        </p:nvSpPr>
        <p:spPr bwMode="auto">
          <a:xfrm>
            <a:off x="2629270" y="3694405"/>
            <a:ext cx="2160000" cy="181842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Integrations</a:t>
            </a:r>
          </a:p>
        </p:txBody>
      </p:sp>
      <p:sp>
        <p:nvSpPr>
          <p:cNvPr id="292" name="Rectangle: Rounded Corners 291">
            <a:extLst>
              <a:ext uri="{FF2B5EF4-FFF2-40B4-BE49-F238E27FC236}">
                <a16:creationId xmlns:a16="http://schemas.microsoft.com/office/drawing/2014/main" id="{484A82AC-8A8D-E2BE-2AE7-B0E8D01F0918}"/>
              </a:ext>
            </a:extLst>
          </p:cNvPr>
          <p:cNvSpPr/>
          <p:nvPr/>
        </p:nvSpPr>
        <p:spPr bwMode="auto">
          <a:xfrm>
            <a:off x="2731682" y="400854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HTTP requests</a:t>
            </a:r>
          </a:p>
        </p:txBody>
      </p:sp>
      <p:sp>
        <p:nvSpPr>
          <p:cNvPr id="293" name="Rectangle: Rounded Corners 292">
            <a:extLst>
              <a:ext uri="{FF2B5EF4-FFF2-40B4-BE49-F238E27FC236}">
                <a16:creationId xmlns:a16="http://schemas.microsoft.com/office/drawing/2014/main" id="{51E5AD13-6087-BA6F-BE2E-DF8706BA95EF}"/>
              </a:ext>
            </a:extLst>
          </p:cNvPr>
          <p:cNvSpPr/>
          <p:nvPr/>
        </p:nvSpPr>
        <p:spPr bwMode="auto">
          <a:xfrm>
            <a:off x="2731682" y="43075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Power Platform connectors</a:t>
            </a:r>
          </a:p>
        </p:txBody>
      </p:sp>
      <p:sp>
        <p:nvSpPr>
          <p:cNvPr id="294" name="Rectangle: Rounded Corners 293">
            <a:extLst>
              <a:ext uri="{FF2B5EF4-FFF2-40B4-BE49-F238E27FC236}">
                <a16:creationId xmlns:a16="http://schemas.microsoft.com/office/drawing/2014/main" id="{AFE2D105-B530-B9F4-760D-5E93AE4A93C5}"/>
              </a:ext>
            </a:extLst>
          </p:cNvPr>
          <p:cNvSpPr/>
          <p:nvPr/>
        </p:nvSpPr>
        <p:spPr bwMode="auto">
          <a:xfrm>
            <a:off x="2731682" y="460647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Power Automate cloud flows</a:t>
            </a:r>
          </a:p>
        </p:txBody>
      </p:sp>
      <p:sp>
        <p:nvSpPr>
          <p:cNvPr id="295" name="Rectangle: Rounded Corners 294">
            <a:extLst>
              <a:ext uri="{FF2B5EF4-FFF2-40B4-BE49-F238E27FC236}">
                <a16:creationId xmlns:a16="http://schemas.microsoft.com/office/drawing/2014/main" id="{84282D78-6DB8-AE11-E51D-83E1E48E65BC}"/>
              </a:ext>
            </a:extLst>
          </p:cNvPr>
          <p:cNvSpPr/>
          <p:nvPr/>
        </p:nvSpPr>
        <p:spPr bwMode="auto">
          <a:xfrm>
            <a:off x="2731682" y="48996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AI Builder prompts</a:t>
            </a:r>
          </a:p>
        </p:txBody>
      </p:sp>
      <p:sp>
        <p:nvSpPr>
          <p:cNvPr id="296" name="Rectangle: Rounded Corners 295">
            <a:extLst>
              <a:ext uri="{FF2B5EF4-FFF2-40B4-BE49-F238E27FC236}">
                <a16:creationId xmlns:a16="http://schemas.microsoft.com/office/drawing/2014/main" id="{03BF1398-BF25-A273-8694-8457D9B3B8A6}"/>
              </a:ext>
            </a:extLst>
          </p:cNvPr>
          <p:cNvSpPr/>
          <p:nvPr/>
        </p:nvSpPr>
        <p:spPr bwMode="auto">
          <a:xfrm>
            <a:off x="2731682" y="519776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Bot Framework skills</a:t>
            </a:r>
          </a:p>
        </p:txBody>
      </p:sp>
      <p:sp>
        <p:nvSpPr>
          <p:cNvPr id="297" name="Rectangle: Rounded Corners 296">
            <a:extLst>
              <a:ext uri="{FF2B5EF4-FFF2-40B4-BE49-F238E27FC236}">
                <a16:creationId xmlns:a16="http://schemas.microsoft.com/office/drawing/2014/main" id="{C3872167-8105-0ED0-5B3F-E8BD4C3EAC12}"/>
              </a:ext>
            </a:extLst>
          </p:cNvPr>
          <p:cNvSpPr/>
          <p:nvPr/>
        </p:nvSpPr>
        <p:spPr bwMode="auto">
          <a:xfrm>
            <a:off x="7324058" y="2180526"/>
            <a:ext cx="2160000" cy="30811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Generative answers</a:t>
            </a:r>
          </a:p>
        </p:txBody>
      </p:sp>
      <p:sp>
        <p:nvSpPr>
          <p:cNvPr id="298" name="Rectangle: Rounded Corners 297">
            <a:extLst>
              <a:ext uri="{FF2B5EF4-FFF2-40B4-BE49-F238E27FC236}">
                <a16:creationId xmlns:a16="http://schemas.microsoft.com/office/drawing/2014/main" id="{57F1E91A-670A-2AFD-9EC5-4CE114CDACEE}"/>
              </a:ext>
            </a:extLst>
          </p:cNvPr>
          <p:cNvSpPr/>
          <p:nvPr/>
        </p:nvSpPr>
        <p:spPr bwMode="auto">
          <a:xfrm>
            <a:off x="7415996" y="2843390"/>
            <a:ext cx="1955176" cy="148433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Knowledge search</a:t>
            </a:r>
          </a:p>
        </p:txBody>
      </p:sp>
      <p:sp>
        <p:nvSpPr>
          <p:cNvPr id="299" name="Rectangle: Rounded Corners 298">
            <a:extLst>
              <a:ext uri="{FF2B5EF4-FFF2-40B4-BE49-F238E27FC236}">
                <a16:creationId xmlns:a16="http://schemas.microsoft.com/office/drawing/2014/main" id="{3CEDE4A8-249A-F57F-40F2-55A36BFC2D3B}"/>
              </a:ext>
            </a:extLst>
          </p:cNvPr>
          <p:cNvSpPr/>
          <p:nvPr/>
        </p:nvSpPr>
        <p:spPr bwMode="auto">
          <a:xfrm>
            <a:off x="7502354"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Websites</a:t>
            </a:r>
          </a:p>
        </p:txBody>
      </p:sp>
      <p:sp>
        <p:nvSpPr>
          <p:cNvPr id="300" name="Rectangle: Rounded Corners 299">
            <a:extLst>
              <a:ext uri="{FF2B5EF4-FFF2-40B4-BE49-F238E27FC236}">
                <a16:creationId xmlns:a16="http://schemas.microsoft.com/office/drawing/2014/main" id="{333919DF-76CE-B6C1-21B3-F008A0DB9977}"/>
              </a:ext>
            </a:extLst>
          </p:cNvPr>
          <p:cNvSpPr/>
          <p:nvPr/>
        </p:nvSpPr>
        <p:spPr bwMode="auto">
          <a:xfrm>
            <a:off x="7499482"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DV Tables</a:t>
            </a:r>
          </a:p>
        </p:txBody>
      </p:sp>
      <p:sp>
        <p:nvSpPr>
          <p:cNvPr id="301" name="Rectangle: Rounded Corners 300">
            <a:extLst>
              <a:ext uri="{FF2B5EF4-FFF2-40B4-BE49-F238E27FC236}">
                <a16:creationId xmlns:a16="http://schemas.microsoft.com/office/drawing/2014/main" id="{280B6949-77B7-05D6-A6A2-E2638E2DC015}"/>
              </a:ext>
            </a:extLst>
          </p:cNvPr>
          <p:cNvSpPr/>
          <p:nvPr/>
        </p:nvSpPr>
        <p:spPr bwMode="auto">
          <a:xfrm>
            <a:off x="7503620" y="3839063"/>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Federated Knowledge</a:t>
            </a:r>
          </a:p>
        </p:txBody>
      </p:sp>
      <p:sp>
        <p:nvSpPr>
          <p:cNvPr id="302" name="Rectangle: Rounded Corners 301">
            <a:extLst>
              <a:ext uri="{FF2B5EF4-FFF2-40B4-BE49-F238E27FC236}">
                <a16:creationId xmlns:a16="http://schemas.microsoft.com/office/drawing/2014/main" id="{8E673512-20F0-8B7B-0C2D-3BDD08B11E3F}"/>
              </a:ext>
            </a:extLst>
          </p:cNvPr>
          <p:cNvSpPr/>
          <p:nvPr/>
        </p:nvSpPr>
        <p:spPr bwMode="auto">
          <a:xfrm>
            <a:off x="7409660" y="494491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AI general knowledge</a:t>
            </a:r>
          </a:p>
        </p:txBody>
      </p:sp>
      <p:sp>
        <p:nvSpPr>
          <p:cNvPr id="303" name="Rectangle: Rounded Corners 302">
            <a:extLst>
              <a:ext uri="{FF2B5EF4-FFF2-40B4-BE49-F238E27FC236}">
                <a16:creationId xmlns:a16="http://schemas.microsoft.com/office/drawing/2014/main" id="{B1343F70-7AAB-5FCD-5CEB-79E872C18D5C}"/>
              </a:ext>
            </a:extLst>
          </p:cNvPr>
          <p:cNvSpPr/>
          <p:nvPr/>
        </p:nvSpPr>
        <p:spPr bwMode="auto">
          <a:xfrm>
            <a:off x="2629270" y="5599252"/>
            <a:ext cx="2160000" cy="9264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ALM</a:t>
            </a:r>
          </a:p>
        </p:txBody>
      </p:sp>
      <p:sp>
        <p:nvSpPr>
          <p:cNvPr id="304" name="Rectangle: Rounded Corners 303">
            <a:extLst>
              <a:ext uri="{FF2B5EF4-FFF2-40B4-BE49-F238E27FC236}">
                <a16:creationId xmlns:a16="http://schemas.microsoft.com/office/drawing/2014/main" id="{FB390723-B136-2AEF-D9D7-9DCED83BCF1A}"/>
              </a:ext>
            </a:extLst>
          </p:cNvPr>
          <p:cNvSpPr/>
          <p:nvPr/>
        </p:nvSpPr>
        <p:spPr bwMode="auto">
          <a:xfrm>
            <a:off x="2731682" y="591338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Power Platform solutions</a:t>
            </a:r>
          </a:p>
        </p:txBody>
      </p:sp>
      <p:sp>
        <p:nvSpPr>
          <p:cNvPr id="305" name="Rectangle: Rounded Corners 304">
            <a:extLst>
              <a:ext uri="{FF2B5EF4-FFF2-40B4-BE49-F238E27FC236}">
                <a16:creationId xmlns:a16="http://schemas.microsoft.com/office/drawing/2014/main" id="{6E25C012-5766-449B-77CC-49390F49BAA6}"/>
              </a:ext>
            </a:extLst>
          </p:cNvPr>
          <p:cNvSpPr/>
          <p:nvPr/>
        </p:nvSpPr>
        <p:spPr bwMode="auto">
          <a:xfrm>
            <a:off x="2731682" y="62004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CI/CD (pipelines/ADO/GitHub)</a:t>
            </a:r>
          </a:p>
        </p:txBody>
      </p:sp>
      <p:sp>
        <p:nvSpPr>
          <p:cNvPr id="306" name="Rectangle: Rounded Corners 305">
            <a:extLst>
              <a:ext uri="{FF2B5EF4-FFF2-40B4-BE49-F238E27FC236}">
                <a16:creationId xmlns:a16="http://schemas.microsoft.com/office/drawing/2014/main" id="{3BC6AE70-A21D-B737-DFE2-CE8D4FDC2FAC}"/>
              </a:ext>
            </a:extLst>
          </p:cNvPr>
          <p:cNvSpPr/>
          <p:nvPr/>
        </p:nvSpPr>
        <p:spPr bwMode="auto">
          <a:xfrm>
            <a:off x="7323851" y="5336417"/>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Standard analytics</a:t>
            </a:r>
          </a:p>
        </p:txBody>
      </p:sp>
      <p:sp>
        <p:nvSpPr>
          <p:cNvPr id="307" name="Rectangle: Rounded Corners 306">
            <a:extLst>
              <a:ext uri="{FF2B5EF4-FFF2-40B4-BE49-F238E27FC236}">
                <a16:creationId xmlns:a16="http://schemas.microsoft.com/office/drawing/2014/main" id="{108CF9D6-ED72-6D2E-BA4E-4F3FAF332B2A}"/>
              </a:ext>
            </a:extLst>
          </p:cNvPr>
          <p:cNvSpPr/>
          <p:nvPr/>
        </p:nvSpPr>
        <p:spPr bwMode="auto">
          <a:xfrm>
            <a:off x="7323851" y="5739129"/>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Technical telemetry</a:t>
            </a:r>
          </a:p>
        </p:txBody>
      </p:sp>
      <p:sp>
        <p:nvSpPr>
          <p:cNvPr id="308" name="Rectangle: Rounded Corners 307">
            <a:extLst>
              <a:ext uri="{FF2B5EF4-FFF2-40B4-BE49-F238E27FC236}">
                <a16:creationId xmlns:a16="http://schemas.microsoft.com/office/drawing/2014/main" id="{3208C9B8-551D-426E-E9D2-AD5E11E29E48}"/>
              </a:ext>
            </a:extLst>
          </p:cNvPr>
          <p:cNvSpPr/>
          <p:nvPr/>
        </p:nvSpPr>
        <p:spPr bwMode="auto">
          <a:xfrm>
            <a:off x="7325656" y="6141841"/>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Conversation transcripts</a:t>
            </a:r>
          </a:p>
        </p:txBody>
      </p:sp>
      <p:sp>
        <p:nvSpPr>
          <p:cNvPr id="309" name="Rectangle: Rounded Corners 308">
            <a:extLst>
              <a:ext uri="{FF2B5EF4-FFF2-40B4-BE49-F238E27FC236}">
                <a16:creationId xmlns:a16="http://schemas.microsoft.com/office/drawing/2014/main" id="{27320C7C-EC79-B085-AA24-3F562E35D6EB}"/>
              </a:ext>
            </a:extLst>
          </p:cNvPr>
          <p:cNvSpPr/>
          <p:nvPr/>
        </p:nvSpPr>
        <p:spPr bwMode="auto">
          <a:xfrm>
            <a:off x="5069326"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Topics</a:t>
            </a:r>
          </a:p>
        </p:txBody>
      </p:sp>
      <p:sp>
        <p:nvSpPr>
          <p:cNvPr id="310" name="Rectangle: Rounded Corners 309">
            <a:extLst>
              <a:ext uri="{FF2B5EF4-FFF2-40B4-BE49-F238E27FC236}">
                <a16:creationId xmlns:a16="http://schemas.microsoft.com/office/drawing/2014/main" id="{114394E6-8600-F0C7-DBD4-0B7CC23AB67B}"/>
              </a:ext>
            </a:extLst>
          </p:cNvPr>
          <p:cNvSpPr/>
          <p:nvPr/>
        </p:nvSpPr>
        <p:spPr bwMode="auto">
          <a:xfrm>
            <a:off x="6085345"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Nodes</a:t>
            </a:r>
          </a:p>
        </p:txBody>
      </p:sp>
      <p:sp>
        <p:nvSpPr>
          <p:cNvPr id="311" name="Rectangle: Rounded Corners 310">
            <a:extLst>
              <a:ext uri="{FF2B5EF4-FFF2-40B4-BE49-F238E27FC236}">
                <a16:creationId xmlns:a16="http://schemas.microsoft.com/office/drawing/2014/main" id="{555D5C0F-AFC4-666C-0785-11662BBD04BE}"/>
              </a:ext>
            </a:extLst>
          </p:cNvPr>
          <p:cNvSpPr/>
          <p:nvPr/>
        </p:nvSpPr>
        <p:spPr bwMode="auto">
          <a:xfrm>
            <a:off x="6085345" y="1233797"/>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Power Fx</a:t>
            </a:r>
          </a:p>
        </p:txBody>
      </p:sp>
      <p:sp>
        <p:nvSpPr>
          <p:cNvPr id="312" name="Rectangle: Rounded Corners 311">
            <a:extLst>
              <a:ext uri="{FF2B5EF4-FFF2-40B4-BE49-F238E27FC236}">
                <a16:creationId xmlns:a16="http://schemas.microsoft.com/office/drawing/2014/main" id="{FDC15C31-895C-6914-AADC-370BCE341ECF}"/>
              </a:ext>
            </a:extLst>
          </p:cNvPr>
          <p:cNvSpPr/>
          <p:nvPr/>
        </p:nvSpPr>
        <p:spPr bwMode="auto">
          <a:xfrm>
            <a:off x="5072967" y="124218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Actions</a:t>
            </a:r>
          </a:p>
        </p:txBody>
      </p:sp>
      <p:sp>
        <p:nvSpPr>
          <p:cNvPr id="313" name="Rectangle: Rounded Corners 312">
            <a:extLst>
              <a:ext uri="{FF2B5EF4-FFF2-40B4-BE49-F238E27FC236}">
                <a16:creationId xmlns:a16="http://schemas.microsoft.com/office/drawing/2014/main" id="{8EE64EA2-FABD-7FE6-E549-90174A48BCE1}"/>
              </a:ext>
            </a:extLst>
          </p:cNvPr>
          <p:cNvSpPr/>
          <p:nvPr/>
        </p:nvSpPr>
        <p:spPr bwMode="auto">
          <a:xfrm>
            <a:off x="6074532" y="1510456"/>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Multilingual</a:t>
            </a:r>
          </a:p>
        </p:txBody>
      </p:sp>
      <p:sp>
        <p:nvSpPr>
          <p:cNvPr id="314" name="Rectangle: Rounded Corners 313">
            <a:extLst>
              <a:ext uri="{FF2B5EF4-FFF2-40B4-BE49-F238E27FC236}">
                <a16:creationId xmlns:a16="http://schemas.microsoft.com/office/drawing/2014/main" id="{9A438149-E584-442F-294A-790F2991DE35}"/>
              </a:ext>
            </a:extLst>
          </p:cNvPr>
          <p:cNvSpPr/>
          <p:nvPr/>
        </p:nvSpPr>
        <p:spPr bwMode="auto">
          <a:xfrm>
            <a:off x="5072967" y="1511292"/>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Voice</a:t>
            </a:r>
          </a:p>
        </p:txBody>
      </p:sp>
      <p:sp>
        <p:nvSpPr>
          <p:cNvPr id="315" name="Rectangle: Rounded Corners 314">
            <a:extLst>
              <a:ext uri="{FF2B5EF4-FFF2-40B4-BE49-F238E27FC236}">
                <a16:creationId xmlns:a16="http://schemas.microsoft.com/office/drawing/2014/main" id="{45EF80F4-795E-BE0D-7092-3716756F49DD}"/>
              </a:ext>
            </a:extLst>
          </p:cNvPr>
          <p:cNvSpPr/>
          <p:nvPr/>
        </p:nvSpPr>
        <p:spPr bwMode="auto">
          <a:xfrm>
            <a:off x="4979640" y="1928565"/>
            <a:ext cx="2160000" cy="89612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Generative actions</a:t>
            </a:r>
          </a:p>
        </p:txBody>
      </p:sp>
      <p:sp>
        <p:nvSpPr>
          <p:cNvPr id="316" name="Rectangle: Rounded Corners 315">
            <a:extLst>
              <a:ext uri="{FF2B5EF4-FFF2-40B4-BE49-F238E27FC236}">
                <a16:creationId xmlns:a16="http://schemas.microsoft.com/office/drawing/2014/main" id="{1964BE93-3739-F1B6-AFCB-16C840659F5B}"/>
              </a:ext>
            </a:extLst>
          </p:cNvPr>
          <p:cNvSpPr/>
          <p:nvPr/>
        </p:nvSpPr>
        <p:spPr bwMode="auto">
          <a:xfrm>
            <a:off x="5082052" y="222477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AI-wrapper for integrations</a:t>
            </a:r>
          </a:p>
        </p:txBody>
      </p:sp>
      <p:sp>
        <p:nvSpPr>
          <p:cNvPr id="317" name="Rectangle: Rounded Corners 316">
            <a:extLst>
              <a:ext uri="{FF2B5EF4-FFF2-40B4-BE49-F238E27FC236}">
                <a16:creationId xmlns:a16="http://schemas.microsoft.com/office/drawing/2014/main" id="{26BD5640-1D17-728E-E090-4ADC97565B42}"/>
              </a:ext>
            </a:extLst>
          </p:cNvPr>
          <p:cNvSpPr/>
          <p:nvPr/>
        </p:nvSpPr>
        <p:spPr bwMode="auto">
          <a:xfrm>
            <a:off x="6083617" y="2511299"/>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Outputs</a:t>
            </a:r>
          </a:p>
        </p:txBody>
      </p:sp>
      <p:sp>
        <p:nvSpPr>
          <p:cNvPr id="318" name="Rectangle: Rounded Corners 317">
            <a:extLst>
              <a:ext uri="{FF2B5EF4-FFF2-40B4-BE49-F238E27FC236}">
                <a16:creationId xmlns:a16="http://schemas.microsoft.com/office/drawing/2014/main" id="{E04FABA1-8FD7-8E5C-8B1D-27641D26DF5B}"/>
              </a:ext>
            </a:extLst>
          </p:cNvPr>
          <p:cNvSpPr/>
          <p:nvPr/>
        </p:nvSpPr>
        <p:spPr bwMode="auto">
          <a:xfrm>
            <a:off x="5082052" y="251213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Inputs</a:t>
            </a:r>
          </a:p>
        </p:txBody>
      </p:sp>
      <p:cxnSp>
        <p:nvCxnSpPr>
          <p:cNvPr id="335" name="Straight Arrow Connector 218">
            <a:extLst>
              <a:ext uri="{FF2B5EF4-FFF2-40B4-BE49-F238E27FC236}">
                <a16:creationId xmlns:a16="http://schemas.microsoft.com/office/drawing/2014/main" id="{8E820F6F-F308-F7D3-2BBB-931A8114CA61}"/>
              </a:ext>
            </a:extLst>
          </p:cNvPr>
          <p:cNvCxnSpPr>
            <a:cxnSpLocks/>
            <a:stCxn id="307" idx="3"/>
            <a:endCxn id="327" idx="1"/>
          </p:cNvCxnSpPr>
          <p:nvPr/>
        </p:nvCxnSpPr>
        <p:spPr>
          <a:xfrm flipV="1">
            <a:off x="9483851" y="4019729"/>
            <a:ext cx="430159" cy="1881400"/>
          </a:xfrm>
          <a:prstGeom prst="bentConnector3">
            <a:avLst>
              <a:gd name="adj1" fmla="val 64172"/>
            </a:avLst>
          </a:prstGeom>
          <a:noFill/>
          <a:ln w="6350" cap="flat" cmpd="sng" algn="ctr">
            <a:solidFill>
              <a:srgbClr val="3B3734">
                <a:lumMod val="50000"/>
                <a:lumOff val="50000"/>
              </a:srgbClr>
            </a:solidFill>
            <a:prstDash val="solid"/>
            <a:miter lim="800000"/>
            <a:tailEnd type="arrow" w="med" len="sm"/>
          </a:ln>
          <a:effectLst/>
        </p:spPr>
      </p:cxnSp>
      <p:cxnSp>
        <p:nvCxnSpPr>
          <p:cNvPr id="336" name="Straight Arrow Connector 218">
            <a:extLst>
              <a:ext uri="{FF2B5EF4-FFF2-40B4-BE49-F238E27FC236}">
                <a16:creationId xmlns:a16="http://schemas.microsoft.com/office/drawing/2014/main" id="{27661E8D-BDD7-522D-5F95-DEA7E2A2369C}"/>
              </a:ext>
            </a:extLst>
          </p:cNvPr>
          <p:cNvCxnSpPr>
            <a:cxnSpLocks/>
            <a:stCxn id="308" idx="3"/>
            <a:endCxn id="329" idx="1"/>
          </p:cNvCxnSpPr>
          <p:nvPr/>
        </p:nvCxnSpPr>
        <p:spPr>
          <a:xfrm flipV="1">
            <a:off x="9485656" y="4816347"/>
            <a:ext cx="428354" cy="1487494"/>
          </a:xfrm>
          <a:prstGeom prst="bentConnector3">
            <a:avLst>
              <a:gd name="adj1" fmla="val 71347"/>
            </a:avLst>
          </a:prstGeom>
          <a:noFill/>
          <a:ln w="6350" cap="flat" cmpd="sng" algn="ctr">
            <a:solidFill>
              <a:srgbClr val="3B3734">
                <a:lumMod val="50000"/>
                <a:lumOff val="50000"/>
              </a:srgbClr>
            </a:solidFill>
            <a:prstDash val="solid"/>
            <a:miter lim="800000"/>
            <a:tailEnd type="arrow" w="med" len="sm"/>
          </a:ln>
          <a:effectLst/>
        </p:spPr>
      </p:cxnSp>
      <p:cxnSp>
        <p:nvCxnSpPr>
          <p:cNvPr id="337" name="Straight Arrow Connector 218">
            <a:extLst>
              <a:ext uri="{FF2B5EF4-FFF2-40B4-BE49-F238E27FC236}">
                <a16:creationId xmlns:a16="http://schemas.microsoft.com/office/drawing/2014/main" id="{3D429E51-2267-D088-0165-267E7B67FEC7}"/>
              </a:ext>
            </a:extLst>
          </p:cNvPr>
          <p:cNvCxnSpPr>
            <a:cxnSpLocks/>
            <a:stCxn id="308" idx="3"/>
            <a:endCxn id="331" idx="1"/>
          </p:cNvCxnSpPr>
          <p:nvPr/>
        </p:nvCxnSpPr>
        <p:spPr>
          <a:xfrm flipV="1">
            <a:off x="9485656" y="5625621"/>
            <a:ext cx="428354" cy="678220"/>
          </a:xfrm>
          <a:prstGeom prst="bentConnector3">
            <a:avLst>
              <a:gd name="adj1" fmla="val 83206"/>
            </a:avLst>
          </a:prstGeom>
          <a:noFill/>
          <a:ln w="6350" cap="flat" cmpd="sng" algn="ctr">
            <a:solidFill>
              <a:srgbClr val="3B3734">
                <a:lumMod val="50000"/>
                <a:lumOff val="50000"/>
              </a:srgbClr>
            </a:solidFill>
            <a:prstDash val="solid"/>
            <a:miter lim="800000"/>
            <a:tailEnd type="arrow" w="med" len="sm"/>
          </a:ln>
          <a:effectLst/>
        </p:spPr>
      </p:cxnSp>
      <p:cxnSp>
        <p:nvCxnSpPr>
          <p:cNvPr id="338" name="Straight Arrow Connector 218">
            <a:extLst>
              <a:ext uri="{FF2B5EF4-FFF2-40B4-BE49-F238E27FC236}">
                <a16:creationId xmlns:a16="http://schemas.microsoft.com/office/drawing/2014/main" id="{48131781-C734-AD65-99CD-263059AAE8C4}"/>
              </a:ext>
            </a:extLst>
          </p:cNvPr>
          <p:cNvCxnSpPr>
            <a:cxnSpLocks/>
            <a:stCxn id="316" idx="1"/>
            <a:endCxn id="293" idx="3"/>
          </p:cNvCxnSpPr>
          <p:nvPr/>
        </p:nvCxnSpPr>
        <p:spPr>
          <a:xfrm rot="10800000" flipV="1">
            <a:off x="4686858" y="2332771"/>
            <a:ext cx="395194" cy="20827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39" name="Straight Arrow Connector 218">
            <a:extLst>
              <a:ext uri="{FF2B5EF4-FFF2-40B4-BE49-F238E27FC236}">
                <a16:creationId xmlns:a16="http://schemas.microsoft.com/office/drawing/2014/main" id="{815F20E4-D026-9E1C-079E-AB90F784F6EF}"/>
              </a:ext>
            </a:extLst>
          </p:cNvPr>
          <p:cNvCxnSpPr>
            <a:cxnSpLocks/>
            <a:stCxn id="316" idx="1"/>
            <a:endCxn id="294" idx="3"/>
          </p:cNvCxnSpPr>
          <p:nvPr/>
        </p:nvCxnSpPr>
        <p:spPr>
          <a:xfrm rot="10800000" flipV="1">
            <a:off x="4686858" y="2332770"/>
            <a:ext cx="395194" cy="2381705"/>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0" name="Straight Arrow Connector 218">
            <a:extLst>
              <a:ext uri="{FF2B5EF4-FFF2-40B4-BE49-F238E27FC236}">
                <a16:creationId xmlns:a16="http://schemas.microsoft.com/office/drawing/2014/main" id="{6125F5BA-E99B-9AD1-7184-ECA63FDE8501}"/>
              </a:ext>
            </a:extLst>
          </p:cNvPr>
          <p:cNvCxnSpPr>
            <a:cxnSpLocks/>
            <a:stCxn id="316" idx="1"/>
            <a:endCxn id="295" idx="3"/>
          </p:cNvCxnSpPr>
          <p:nvPr/>
        </p:nvCxnSpPr>
        <p:spPr>
          <a:xfrm rot="10800000" flipV="1">
            <a:off x="4686858" y="2332771"/>
            <a:ext cx="395194" cy="26748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1" name="Straight Arrow Connector 218">
            <a:extLst>
              <a:ext uri="{FF2B5EF4-FFF2-40B4-BE49-F238E27FC236}">
                <a16:creationId xmlns:a16="http://schemas.microsoft.com/office/drawing/2014/main" id="{D2137721-E353-9127-5370-8B2FC672F24A}"/>
              </a:ext>
            </a:extLst>
          </p:cNvPr>
          <p:cNvCxnSpPr>
            <a:cxnSpLocks/>
            <a:stCxn id="316" idx="1"/>
            <a:endCxn id="296" idx="3"/>
          </p:cNvCxnSpPr>
          <p:nvPr/>
        </p:nvCxnSpPr>
        <p:spPr>
          <a:xfrm rot="10800000" flipV="1">
            <a:off x="4686858" y="2332771"/>
            <a:ext cx="395194" cy="2972992"/>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sp>
        <p:nvSpPr>
          <p:cNvPr id="342" name="Rectangle: Rounded Corners 341">
            <a:extLst>
              <a:ext uri="{FF2B5EF4-FFF2-40B4-BE49-F238E27FC236}">
                <a16:creationId xmlns:a16="http://schemas.microsoft.com/office/drawing/2014/main" id="{E82482A1-3064-9870-D2D1-4CCBD12E85DE}"/>
              </a:ext>
            </a:extLst>
          </p:cNvPr>
          <p:cNvSpPr/>
          <p:nvPr/>
        </p:nvSpPr>
        <p:spPr bwMode="auto">
          <a:xfrm>
            <a:off x="88616" y="5804681"/>
            <a:ext cx="2160000" cy="911378"/>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Azure AI Bot Service</a:t>
            </a:r>
          </a:p>
        </p:txBody>
      </p:sp>
      <p:sp>
        <p:nvSpPr>
          <p:cNvPr id="343" name="Rectangle: Rounded Corners 342">
            <a:extLst>
              <a:ext uri="{FF2B5EF4-FFF2-40B4-BE49-F238E27FC236}">
                <a16:creationId xmlns:a16="http://schemas.microsoft.com/office/drawing/2014/main" id="{FB117906-7349-EBA8-A6CC-F116FE05A08A}"/>
              </a:ext>
            </a:extLst>
          </p:cNvPr>
          <p:cNvSpPr/>
          <p:nvPr/>
        </p:nvSpPr>
        <p:spPr bwMode="auto">
          <a:xfrm>
            <a:off x="191028" y="610985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Bot Framework bot</a:t>
            </a:r>
          </a:p>
        </p:txBody>
      </p:sp>
      <p:sp>
        <p:nvSpPr>
          <p:cNvPr id="344" name="Rectangle: Rounded Corners 343">
            <a:extLst>
              <a:ext uri="{FF2B5EF4-FFF2-40B4-BE49-F238E27FC236}">
                <a16:creationId xmlns:a16="http://schemas.microsoft.com/office/drawing/2014/main" id="{72531C54-B7DD-FD28-C7D4-0AA636DDCAEA}"/>
              </a:ext>
            </a:extLst>
          </p:cNvPr>
          <p:cNvSpPr/>
          <p:nvPr/>
        </p:nvSpPr>
        <p:spPr bwMode="auto">
          <a:xfrm>
            <a:off x="191028" y="639547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Bot Framework skill</a:t>
            </a:r>
          </a:p>
        </p:txBody>
      </p:sp>
      <p:cxnSp>
        <p:nvCxnSpPr>
          <p:cNvPr id="345" name="Straight Arrow Connector 218">
            <a:extLst>
              <a:ext uri="{FF2B5EF4-FFF2-40B4-BE49-F238E27FC236}">
                <a16:creationId xmlns:a16="http://schemas.microsoft.com/office/drawing/2014/main" id="{7B0B894D-1501-45D8-EEEA-C32624568C00}"/>
              </a:ext>
            </a:extLst>
          </p:cNvPr>
          <p:cNvCxnSpPr>
            <a:cxnSpLocks/>
            <a:stCxn id="296" idx="1"/>
            <a:endCxn id="344" idx="3"/>
          </p:cNvCxnSpPr>
          <p:nvPr/>
        </p:nvCxnSpPr>
        <p:spPr>
          <a:xfrm rot="10800000" flipV="1">
            <a:off x="2146204" y="5305762"/>
            <a:ext cx="585478" cy="1197711"/>
          </a:xfrm>
          <a:prstGeom prst="bentConnector3">
            <a:avLst>
              <a:gd name="adj1" fmla="val 24784"/>
            </a:avLst>
          </a:prstGeom>
          <a:noFill/>
          <a:ln w="6350" cap="flat" cmpd="sng" algn="ctr">
            <a:solidFill>
              <a:srgbClr val="3B3734">
                <a:lumMod val="50000"/>
                <a:lumOff val="50000"/>
              </a:srgbClr>
            </a:solidFill>
            <a:prstDash val="solid"/>
            <a:miter lim="800000"/>
            <a:tailEnd type="arrow" w="med" len="sm"/>
          </a:ln>
          <a:effectLst/>
        </p:spPr>
      </p:cxnSp>
      <p:cxnSp>
        <p:nvCxnSpPr>
          <p:cNvPr id="346" name="Straight Arrow Connector 218">
            <a:extLst>
              <a:ext uri="{FF2B5EF4-FFF2-40B4-BE49-F238E27FC236}">
                <a16:creationId xmlns:a16="http://schemas.microsoft.com/office/drawing/2014/main" id="{BA211F5E-9436-91FA-7927-50FAB2732FC9}"/>
              </a:ext>
            </a:extLst>
          </p:cNvPr>
          <p:cNvCxnSpPr>
            <a:cxnSpLocks/>
            <a:stCxn id="376" idx="3"/>
            <a:endCxn id="399" idx="1"/>
          </p:cNvCxnSpPr>
          <p:nvPr/>
        </p:nvCxnSpPr>
        <p:spPr>
          <a:xfrm flipV="1">
            <a:off x="2258124" y="3012840"/>
            <a:ext cx="570100" cy="2555653"/>
          </a:xfrm>
          <a:prstGeom prst="bentConnector3">
            <a:avLst>
              <a:gd name="adj1" fmla="val 43150"/>
            </a:avLst>
          </a:prstGeom>
          <a:noFill/>
          <a:ln w="6350" cap="flat" cmpd="sng" algn="ctr">
            <a:solidFill>
              <a:srgbClr val="3B3734">
                <a:lumMod val="50000"/>
                <a:lumOff val="50000"/>
              </a:srgbClr>
            </a:solidFill>
            <a:prstDash val="solid"/>
            <a:miter lim="800000"/>
            <a:tailEnd type="arrow" w="med" len="sm"/>
          </a:ln>
          <a:effectLst/>
        </p:spPr>
      </p:cxnSp>
      <p:sp>
        <p:nvSpPr>
          <p:cNvPr id="347" name="Rectangle: Rounded Corners 346">
            <a:extLst>
              <a:ext uri="{FF2B5EF4-FFF2-40B4-BE49-F238E27FC236}">
                <a16:creationId xmlns:a16="http://schemas.microsoft.com/office/drawing/2014/main" id="{0B1D95BE-143D-8A53-B5E8-188971AD92D2}"/>
              </a:ext>
            </a:extLst>
          </p:cNvPr>
          <p:cNvSpPr/>
          <p:nvPr/>
        </p:nvSpPr>
        <p:spPr bwMode="auto">
          <a:xfrm>
            <a:off x="103525" y="83178"/>
            <a:ext cx="2160000" cy="339809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API-based clients</a:t>
            </a:r>
          </a:p>
        </p:txBody>
      </p:sp>
      <p:sp>
        <p:nvSpPr>
          <p:cNvPr id="348" name="Rectangle: Rounded Corners 347">
            <a:extLst>
              <a:ext uri="{FF2B5EF4-FFF2-40B4-BE49-F238E27FC236}">
                <a16:creationId xmlns:a16="http://schemas.microsoft.com/office/drawing/2014/main" id="{ACF1FC06-6FA4-1FA5-DBEF-BA3BC485901C}"/>
              </a:ext>
            </a:extLst>
          </p:cNvPr>
          <p:cNvSpPr/>
          <p:nvPr/>
        </p:nvSpPr>
        <p:spPr bwMode="auto">
          <a:xfrm>
            <a:off x="201285" y="404346"/>
            <a:ext cx="1955176" cy="965737"/>
          </a:xfrm>
          <a:prstGeom prst="roundRect">
            <a:avLst>
              <a:gd name="adj" fmla="val 3756"/>
            </a:avLst>
          </a:prstGeom>
          <a:solidFill>
            <a:srgbClr val="BBF2F9"/>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SemiBold" panose="020B0004020202020204" pitchFamily="34" charset="0"/>
                <a:cs typeface="Segoe UI" pitchFamily="34" charset="0"/>
              </a:rPr>
              <a:t>Copilot Studio standard clients</a:t>
            </a:r>
          </a:p>
        </p:txBody>
      </p:sp>
      <p:sp>
        <p:nvSpPr>
          <p:cNvPr id="349" name="Rectangle: Rounded Corners 348">
            <a:extLst>
              <a:ext uri="{FF2B5EF4-FFF2-40B4-BE49-F238E27FC236}">
                <a16:creationId xmlns:a16="http://schemas.microsoft.com/office/drawing/2014/main" id="{83C62F4A-7C4C-F6F6-8A24-A0556F6ADE8D}"/>
              </a:ext>
            </a:extLst>
          </p:cNvPr>
          <p:cNvSpPr/>
          <p:nvPr/>
        </p:nvSpPr>
        <p:spPr bwMode="auto">
          <a:xfrm>
            <a:off x="287643" y="66874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Standard Web Chat widget</a:t>
            </a:r>
          </a:p>
        </p:txBody>
      </p:sp>
      <p:sp>
        <p:nvSpPr>
          <p:cNvPr id="350" name="Rectangle: Rounded Corners 349">
            <a:extLst>
              <a:ext uri="{FF2B5EF4-FFF2-40B4-BE49-F238E27FC236}">
                <a16:creationId xmlns:a16="http://schemas.microsoft.com/office/drawing/2014/main" id="{8C5F016B-AF63-8214-70A3-A411A5F60580}"/>
              </a:ext>
            </a:extLst>
          </p:cNvPr>
          <p:cNvSpPr/>
          <p:nvPr/>
        </p:nvSpPr>
        <p:spPr bwMode="auto">
          <a:xfrm>
            <a:off x="281627" y="89666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Power Apps chat control</a:t>
            </a:r>
          </a:p>
        </p:txBody>
      </p:sp>
      <p:sp>
        <p:nvSpPr>
          <p:cNvPr id="351" name="Rectangle: Rounded Corners 350">
            <a:extLst>
              <a:ext uri="{FF2B5EF4-FFF2-40B4-BE49-F238E27FC236}">
                <a16:creationId xmlns:a16="http://schemas.microsoft.com/office/drawing/2014/main" id="{6AD82FEE-FEBB-65C3-2794-99458EB74E99}"/>
              </a:ext>
            </a:extLst>
          </p:cNvPr>
          <p:cNvSpPr/>
          <p:nvPr/>
        </p:nvSpPr>
        <p:spPr bwMode="auto">
          <a:xfrm>
            <a:off x="281626" y="112137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Power Pages chat control</a:t>
            </a:r>
          </a:p>
        </p:txBody>
      </p:sp>
      <p:sp>
        <p:nvSpPr>
          <p:cNvPr id="352" name="Rectangle: Rounded Corners 351">
            <a:extLst>
              <a:ext uri="{FF2B5EF4-FFF2-40B4-BE49-F238E27FC236}">
                <a16:creationId xmlns:a16="http://schemas.microsoft.com/office/drawing/2014/main" id="{556B8EFF-938A-FCE3-A2D8-C5650325B5B8}"/>
              </a:ext>
            </a:extLst>
          </p:cNvPr>
          <p:cNvSpPr/>
          <p:nvPr/>
        </p:nvSpPr>
        <p:spPr bwMode="auto">
          <a:xfrm>
            <a:off x="201285" y="1460013"/>
            <a:ext cx="1955176" cy="74304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Custom clients</a:t>
            </a:r>
          </a:p>
        </p:txBody>
      </p:sp>
      <p:sp>
        <p:nvSpPr>
          <p:cNvPr id="353" name="Rectangle: Rounded Corners 352">
            <a:extLst>
              <a:ext uri="{FF2B5EF4-FFF2-40B4-BE49-F238E27FC236}">
                <a16:creationId xmlns:a16="http://schemas.microsoft.com/office/drawing/2014/main" id="{195B51A8-A828-CFB0-C9AF-D90A5263EEBF}"/>
              </a:ext>
            </a:extLst>
          </p:cNvPr>
          <p:cNvSpPr/>
          <p:nvPr/>
        </p:nvSpPr>
        <p:spPr bwMode="auto">
          <a:xfrm>
            <a:off x="286778" y="169874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Bot Framework Web Chat</a:t>
            </a:r>
          </a:p>
        </p:txBody>
      </p:sp>
      <p:sp>
        <p:nvSpPr>
          <p:cNvPr id="354" name="Rectangle: Rounded Corners 353">
            <a:extLst>
              <a:ext uri="{FF2B5EF4-FFF2-40B4-BE49-F238E27FC236}">
                <a16:creationId xmlns:a16="http://schemas.microsoft.com/office/drawing/2014/main" id="{D31CA95D-E36C-FB1E-4EEF-9AEF2D5BBB14}"/>
              </a:ext>
            </a:extLst>
          </p:cNvPr>
          <p:cNvSpPr/>
          <p:nvPr/>
        </p:nvSpPr>
        <p:spPr bwMode="auto">
          <a:xfrm>
            <a:off x="286278" y="194439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Custom apps &amp; chat widgets</a:t>
            </a:r>
          </a:p>
        </p:txBody>
      </p:sp>
      <p:sp>
        <p:nvSpPr>
          <p:cNvPr id="355" name="Rectangle: Rounded Corners 354">
            <a:extLst>
              <a:ext uri="{FF2B5EF4-FFF2-40B4-BE49-F238E27FC236}">
                <a16:creationId xmlns:a16="http://schemas.microsoft.com/office/drawing/2014/main" id="{E4A57BB1-2D65-7DDB-D5F3-C029F6115107}"/>
              </a:ext>
            </a:extLst>
          </p:cNvPr>
          <p:cNvSpPr/>
          <p:nvPr/>
        </p:nvSpPr>
        <p:spPr bwMode="auto">
          <a:xfrm>
            <a:off x="203873" y="2309031"/>
            <a:ext cx="1955176" cy="111161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Server-to-server</a:t>
            </a:r>
          </a:p>
        </p:txBody>
      </p:sp>
      <p:sp>
        <p:nvSpPr>
          <p:cNvPr id="356" name="Rectangle: Rounded Corners 355">
            <a:extLst>
              <a:ext uri="{FF2B5EF4-FFF2-40B4-BE49-F238E27FC236}">
                <a16:creationId xmlns:a16="http://schemas.microsoft.com/office/drawing/2014/main" id="{DC080CF6-EFF2-C0F9-840B-0D463BABE0CC}"/>
              </a:ext>
            </a:extLst>
          </p:cNvPr>
          <p:cNvSpPr/>
          <p:nvPr/>
        </p:nvSpPr>
        <p:spPr bwMode="auto">
          <a:xfrm>
            <a:off x="290231" y="2564069"/>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Custom middleware</a:t>
            </a:r>
          </a:p>
        </p:txBody>
      </p:sp>
      <p:sp>
        <p:nvSpPr>
          <p:cNvPr id="357" name="Rectangle: Rounded Corners 356">
            <a:extLst>
              <a:ext uri="{FF2B5EF4-FFF2-40B4-BE49-F238E27FC236}">
                <a16:creationId xmlns:a16="http://schemas.microsoft.com/office/drawing/2014/main" id="{1DC2D714-DB8C-374F-A471-25B9B692F56D}"/>
              </a:ext>
            </a:extLst>
          </p:cNvPr>
          <p:cNvSpPr/>
          <p:nvPr/>
        </p:nvSpPr>
        <p:spPr bwMode="auto">
          <a:xfrm>
            <a:off x="290231" y="2792975"/>
            <a:ext cx="1767257" cy="324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Azure AI Bot Service channels</a:t>
            </a:r>
            <a:br>
              <a:rPr lang="en-US" sz="1000" kern="0">
                <a:solidFill>
                  <a:srgbClr val="3B3734"/>
                </a:solidFill>
                <a:latin typeface="Aptos" panose="020B0004020202020204" pitchFamily="34" charset="0"/>
                <a:cs typeface="Segoe UI" pitchFamily="34" charset="0"/>
              </a:rPr>
            </a:br>
            <a:r>
              <a:rPr lang="en-US" sz="1000" kern="0">
                <a:solidFill>
                  <a:srgbClr val="3B3734"/>
                </a:solidFill>
                <a:latin typeface="Aptos" panose="020B0004020202020204" pitchFamily="34" charset="0"/>
                <a:cs typeface="Segoe UI" pitchFamily="34" charset="0"/>
              </a:rPr>
              <a:t>(Telegram, WeChat, etc.)</a:t>
            </a:r>
          </a:p>
        </p:txBody>
      </p:sp>
      <p:sp>
        <p:nvSpPr>
          <p:cNvPr id="358" name="Rectangle: Rounded Corners 357">
            <a:extLst>
              <a:ext uri="{FF2B5EF4-FFF2-40B4-BE49-F238E27FC236}">
                <a16:creationId xmlns:a16="http://schemas.microsoft.com/office/drawing/2014/main" id="{532E617A-A3DD-936C-CD79-D4377509BCF8}"/>
              </a:ext>
            </a:extLst>
          </p:cNvPr>
          <p:cNvSpPr/>
          <p:nvPr/>
        </p:nvSpPr>
        <p:spPr bwMode="auto">
          <a:xfrm>
            <a:off x="291444" y="31703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3</a:t>
            </a:r>
            <a:r>
              <a:rPr lang="en-US" sz="1000" kern="0" baseline="30000">
                <a:solidFill>
                  <a:srgbClr val="3B3734"/>
                </a:solidFill>
                <a:latin typeface="Aptos" panose="020B0004020202020204" pitchFamily="34" charset="0"/>
                <a:cs typeface="Segoe UI" pitchFamily="34" charset="0"/>
              </a:rPr>
              <a:t>rd</a:t>
            </a:r>
            <a:r>
              <a:rPr lang="en-US" sz="1000" kern="0">
                <a:solidFill>
                  <a:srgbClr val="3B3734"/>
                </a:solidFill>
                <a:latin typeface="Aptos" panose="020B0004020202020204" pitchFamily="34" charset="0"/>
                <a:cs typeface="Segoe UI" pitchFamily="34" charset="0"/>
              </a:rPr>
              <a:t>-party engagements hubs</a:t>
            </a:r>
          </a:p>
        </p:txBody>
      </p:sp>
      <p:cxnSp>
        <p:nvCxnSpPr>
          <p:cNvPr id="359" name="Straight Arrow Connector 218">
            <a:extLst>
              <a:ext uri="{FF2B5EF4-FFF2-40B4-BE49-F238E27FC236}">
                <a16:creationId xmlns:a16="http://schemas.microsoft.com/office/drawing/2014/main" id="{3EE757AA-9EEF-4E64-6CA9-F8225B077E5B}"/>
              </a:ext>
            </a:extLst>
          </p:cNvPr>
          <p:cNvCxnSpPr>
            <a:cxnSpLocks/>
            <a:stCxn id="347" idx="3"/>
            <a:endCxn id="287" idx="1"/>
          </p:cNvCxnSpPr>
          <p:nvPr/>
        </p:nvCxnSpPr>
        <p:spPr>
          <a:xfrm flipV="1">
            <a:off x="2263525" y="1308116"/>
            <a:ext cx="564701" cy="474107"/>
          </a:xfrm>
          <a:prstGeom prst="bentConnector3">
            <a:avLst>
              <a:gd name="adj1" fmla="val 6708"/>
            </a:avLst>
          </a:prstGeom>
          <a:noFill/>
          <a:ln w="6350" cap="flat" cmpd="sng" algn="ctr">
            <a:solidFill>
              <a:srgbClr val="3B3734">
                <a:lumMod val="50000"/>
                <a:lumOff val="50000"/>
              </a:srgbClr>
            </a:solidFill>
            <a:prstDash val="solid"/>
            <a:miter lim="800000"/>
            <a:tailEnd type="arrow" w="med" len="sm"/>
          </a:ln>
          <a:effectLst/>
        </p:spPr>
      </p:cxnSp>
      <p:sp>
        <p:nvSpPr>
          <p:cNvPr id="360" name="Rectangle: Rounded Corners 359">
            <a:extLst>
              <a:ext uri="{FF2B5EF4-FFF2-40B4-BE49-F238E27FC236}">
                <a16:creationId xmlns:a16="http://schemas.microsoft.com/office/drawing/2014/main" id="{6A240C09-4007-5970-F630-2883B2649C74}"/>
              </a:ext>
            </a:extLst>
          </p:cNvPr>
          <p:cNvSpPr/>
          <p:nvPr/>
        </p:nvSpPr>
        <p:spPr bwMode="auto">
          <a:xfrm>
            <a:off x="104668" y="3584150"/>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Microsoft Teams</a:t>
            </a:r>
          </a:p>
        </p:txBody>
      </p:sp>
      <p:sp>
        <p:nvSpPr>
          <p:cNvPr id="361" name="Rectangle: Rounded Corners 360">
            <a:extLst>
              <a:ext uri="{FF2B5EF4-FFF2-40B4-BE49-F238E27FC236}">
                <a16:creationId xmlns:a16="http://schemas.microsoft.com/office/drawing/2014/main" id="{CC7430E6-82E8-6D5D-4F9F-FE303534A3B3}"/>
              </a:ext>
            </a:extLst>
          </p:cNvPr>
          <p:cNvSpPr/>
          <p:nvPr/>
        </p:nvSpPr>
        <p:spPr bwMode="auto">
          <a:xfrm>
            <a:off x="105092" y="3928714"/>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Facebook Messenger </a:t>
            </a:r>
          </a:p>
        </p:txBody>
      </p:sp>
      <p:sp>
        <p:nvSpPr>
          <p:cNvPr id="362" name="Rectangle: Rounded Corners 361">
            <a:extLst>
              <a:ext uri="{FF2B5EF4-FFF2-40B4-BE49-F238E27FC236}">
                <a16:creationId xmlns:a16="http://schemas.microsoft.com/office/drawing/2014/main" id="{955889FC-4F81-1FFA-F636-F07E5156CD94}"/>
              </a:ext>
            </a:extLst>
          </p:cNvPr>
          <p:cNvSpPr/>
          <p:nvPr/>
        </p:nvSpPr>
        <p:spPr bwMode="auto">
          <a:xfrm>
            <a:off x="98124" y="4962406"/>
            <a:ext cx="2160000" cy="396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Dynamics 365</a:t>
            </a:r>
            <a:br>
              <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br>
            <a:r>
              <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Contact Center (voice/text)</a:t>
            </a:r>
          </a:p>
        </p:txBody>
      </p:sp>
      <p:cxnSp>
        <p:nvCxnSpPr>
          <p:cNvPr id="363" name="Straight Arrow Connector 218">
            <a:extLst>
              <a:ext uri="{FF2B5EF4-FFF2-40B4-BE49-F238E27FC236}">
                <a16:creationId xmlns:a16="http://schemas.microsoft.com/office/drawing/2014/main" id="{FAF62869-2DDF-6D64-3D07-F10B12ABF08A}"/>
              </a:ext>
            </a:extLst>
          </p:cNvPr>
          <p:cNvCxnSpPr>
            <a:cxnSpLocks/>
            <a:stCxn id="361" idx="3"/>
            <a:endCxn id="289" idx="1"/>
          </p:cNvCxnSpPr>
          <p:nvPr/>
        </p:nvCxnSpPr>
        <p:spPr>
          <a:xfrm flipV="1">
            <a:off x="2265092" y="2037327"/>
            <a:ext cx="563132" cy="2035387"/>
          </a:xfrm>
          <a:prstGeom prst="bentConnector3">
            <a:avLst>
              <a:gd name="adj1" fmla="val 11943"/>
            </a:avLst>
          </a:prstGeom>
          <a:noFill/>
          <a:ln w="6350" cap="flat" cmpd="sng" algn="ctr">
            <a:solidFill>
              <a:srgbClr val="3B3734">
                <a:lumMod val="50000"/>
                <a:lumOff val="50000"/>
              </a:srgbClr>
            </a:solidFill>
            <a:prstDash val="solid"/>
            <a:miter lim="800000"/>
            <a:tailEnd type="arrow" w="med" len="sm"/>
          </a:ln>
          <a:effectLst/>
        </p:spPr>
      </p:cxnSp>
      <p:cxnSp>
        <p:nvCxnSpPr>
          <p:cNvPr id="364" name="Straight Arrow Connector 218">
            <a:extLst>
              <a:ext uri="{FF2B5EF4-FFF2-40B4-BE49-F238E27FC236}">
                <a16:creationId xmlns:a16="http://schemas.microsoft.com/office/drawing/2014/main" id="{9B073C49-BA83-9479-995B-421D5EDFB10E}"/>
              </a:ext>
            </a:extLst>
          </p:cNvPr>
          <p:cNvCxnSpPr>
            <a:cxnSpLocks/>
            <a:stCxn id="360" idx="3"/>
            <a:endCxn id="288" idx="1"/>
          </p:cNvCxnSpPr>
          <p:nvPr/>
        </p:nvCxnSpPr>
        <p:spPr>
          <a:xfrm flipV="1">
            <a:off x="2264668" y="1803988"/>
            <a:ext cx="563556" cy="1924162"/>
          </a:xfrm>
          <a:prstGeom prst="bentConnector3">
            <a:avLst>
              <a:gd name="adj1" fmla="val 5210"/>
            </a:avLst>
          </a:prstGeom>
          <a:noFill/>
          <a:ln w="6350" cap="flat" cmpd="sng" algn="ctr">
            <a:solidFill>
              <a:srgbClr val="3B3734">
                <a:lumMod val="50000"/>
                <a:lumOff val="50000"/>
              </a:srgbClr>
            </a:solidFill>
            <a:prstDash val="solid"/>
            <a:miter lim="800000"/>
            <a:tailEnd type="arrow" w="med" len="sm"/>
          </a:ln>
          <a:effectLst/>
        </p:spPr>
      </p:cxnSp>
      <p:grpSp>
        <p:nvGrpSpPr>
          <p:cNvPr id="423" name="Group 422">
            <a:extLst>
              <a:ext uri="{FF2B5EF4-FFF2-40B4-BE49-F238E27FC236}">
                <a16:creationId xmlns:a16="http://schemas.microsoft.com/office/drawing/2014/main" id="{65358FEA-D44D-CD98-F616-1840CECF3525}"/>
              </a:ext>
            </a:extLst>
          </p:cNvPr>
          <p:cNvGrpSpPr/>
          <p:nvPr/>
        </p:nvGrpSpPr>
        <p:grpSpPr>
          <a:xfrm>
            <a:off x="9914010" y="101256"/>
            <a:ext cx="2160000" cy="780927"/>
            <a:chOff x="9914010" y="101256"/>
            <a:chExt cx="2160000" cy="780927"/>
          </a:xfrm>
        </p:grpSpPr>
        <p:sp>
          <p:nvSpPr>
            <p:cNvPr id="319" name="Rectangle: Rounded Corners 318">
              <a:extLst>
                <a:ext uri="{FF2B5EF4-FFF2-40B4-BE49-F238E27FC236}">
                  <a16:creationId xmlns:a16="http://schemas.microsoft.com/office/drawing/2014/main" id="{F0A71AB8-CDAB-72F5-770E-A53B7D101F38}"/>
                </a:ext>
              </a:extLst>
            </p:cNvPr>
            <p:cNvSpPr/>
            <p:nvPr/>
          </p:nvSpPr>
          <p:spPr bwMode="auto">
            <a:xfrm>
              <a:off x="9914010" y="101256"/>
              <a:ext cx="2160000" cy="780927"/>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Azure AI Language</a:t>
              </a:r>
            </a:p>
          </p:txBody>
        </p:sp>
        <p:sp>
          <p:nvSpPr>
            <p:cNvPr id="320" name="Rectangle: Rounded Corners 319">
              <a:extLst>
                <a:ext uri="{FF2B5EF4-FFF2-40B4-BE49-F238E27FC236}">
                  <a16:creationId xmlns:a16="http://schemas.microsoft.com/office/drawing/2014/main" id="{6D383AAA-0137-BED7-7018-D9D44AABD220}"/>
                </a:ext>
              </a:extLst>
            </p:cNvPr>
            <p:cNvSpPr/>
            <p:nvPr/>
          </p:nvSpPr>
          <p:spPr bwMode="auto">
            <a:xfrm>
              <a:off x="10016422" y="396140"/>
              <a:ext cx="1955176" cy="36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Conversational Language Understanding (CLU)</a:t>
              </a:r>
            </a:p>
          </p:txBody>
        </p:sp>
        <p:pic>
          <p:nvPicPr>
            <p:cNvPr id="365" name="Graphic 364">
              <a:extLst>
                <a:ext uri="{FF2B5EF4-FFF2-40B4-BE49-F238E27FC236}">
                  <a16:creationId xmlns:a16="http://schemas.microsoft.com/office/drawing/2014/main" id="{56E03BED-7B19-53A1-0FEB-39F185D45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181472"/>
              <a:ext cx="144000" cy="144000"/>
            </a:xfrm>
            <a:prstGeom prst="rect">
              <a:avLst/>
            </a:prstGeom>
          </p:spPr>
        </p:pic>
      </p:grpSp>
      <p:grpSp>
        <p:nvGrpSpPr>
          <p:cNvPr id="425" name="Group 424">
            <a:extLst>
              <a:ext uri="{FF2B5EF4-FFF2-40B4-BE49-F238E27FC236}">
                <a16:creationId xmlns:a16="http://schemas.microsoft.com/office/drawing/2014/main" id="{8692B1F3-DC07-D6E2-6FD9-A6918E01DA07}"/>
              </a:ext>
            </a:extLst>
          </p:cNvPr>
          <p:cNvGrpSpPr/>
          <p:nvPr/>
        </p:nvGrpSpPr>
        <p:grpSpPr>
          <a:xfrm>
            <a:off x="9914010" y="2093323"/>
            <a:ext cx="2160000" cy="630892"/>
            <a:chOff x="9914010" y="2231285"/>
            <a:chExt cx="2160000" cy="630892"/>
          </a:xfrm>
        </p:grpSpPr>
        <p:sp>
          <p:nvSpPr>
            <p:cNvPr id="321" name="Rectangle: Rounded Corners 320">
              <a:extLst>
                <a:ext uri="{FF2B5EF4-FFF2-40B4-BE49-F238E27FC236}">
                  <a16:creationId xmlns:a16="http://schemas.microsoft.com/office/drawing/2014/main" id="{9033D017-C2DF-C088-08D0-F9C980F0F052}"/>
                </a:ext>
              </a:extLst>
            </p:cNvPr>
            <p:cNvSpPr/>
            <p:nvPr/>
          </p:nvSpPr>
          <p:spPr bwMode="auto">
            <a:xfrm>
              <a:off x="9914010" y="223128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Azure AI Search</a:t>
              </a:r>
            </a:p>
          </p:txBody>
        </p:sp>
        <p:sp>
          <p:nvSpPr>
            <p:cNvPr id="322" name="Rectangle: Rounded Corners 321">
              <a:extLst>
                <a:ext uri="{FF2B5EF4-FFF2-40B4-BE49-F238E27FC236}">
                  <a16:creationId xmlns:a16="http://schemas.microsoft.com/office/drawing/2014/main" id="{D212A8E0-BCD4-A7BA-B740-F5C6A4CBD3CE}"/>
                </a:ext>
              </a:extLst>
            </p:cNvPr>
            <p:cNvSpPr/>
            <p:nvPr/>
          </p:nvSpPr>
          <p:spPr bwMode="auto">
            <a:xfrm>
              <a:off x="10016422" y="25357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Vectorized search indexes</a:t>
              </a:r>
            </a:p>
          </p:txBody>
        </p:sp>
        <p:pic>
          <p:nvPicPr>
            <p:cNvPr id="366" name="Graphic 365">
              <a:extLst>
                <a:ext uri="{FF2B5EF4-FFF2-40B4-BE49-F238E27FC236}">
                  <a16:creationId xmlns:a16="http://schemas.microsoft.com/office/drawing/2014/main" id="{B11D674D-3EA5-E36D-0AF9-C388090DE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2319762"/>
              <a:ext cx="144000" cy="144000"/>
            </a:xfrm>
            <a:prstGeom prst="rect">
              <a:avLst/>
            </a:prstGeom>
          </p:spPr>
        </p:pic>
      </p:grpSp>
      <p:grpSp>
        <p:nvGrpSpPr>
          <p:cNvPr id="426" name="Group 425">
            <a:extLst>
              <a:ext uri="{FF2B5EF4-FFF2-40B4-BE49-F238E27FC236}">
                <a16:creationId xmlns:a16="http://schemas.microsoft.com/office/drawing/2014/main" id="{FEFD01E2-E886-BF57-477C-6F3D2C69CE7E}"/>
              </a:ext>
            </a:extLst>
          </p:cNvPr>
          <p:cNvGrpSpPr/>
          <p:nvPr/>
        </p:nvGrpSpPr>
        <p:grpSpPr>
          <a:xfrm>
            <a:off x="9914010" y="2905975"/>
            <a:ext cx="2160000" cy="630892"/>
            <a:chOff x="9914010" y="3036475"/>
            <a:chExt cx="2160000" cy="630892"/>
          </a:xfrm>
        </p:grpSpPr>
        <p:sp>
          <p:nvSpPr>
            <p:cNvPr id="323" name="Rectangle: Rounded Corners 322">
              <a:extLst>
                <a:ext uri="{FF2B5EF4-FFF2-40B4-BE49-F238E27FC236}">
                  <a16:creationId xmlns:a16="http://schemas.microsoft.com/office/drawing/2014/main" id="{C8EC1003-2912-C975-4869-DF4D856003D2}"/>
                </a:ext>
              </a:extLst>
            </p:cNvPr>
            <p:cNvSpPr/>
            <p:nvPr/>
          </p:nvSpPr>
          <p:spPr bwMode="auto">
            <a:xfrm>
              <a:off x="9914010" y="303647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Azure AI Foundry</a:t>
              </a:r>
            </a:p>
          </p:txBody>
        </p:sp>
        <p:sp>
          <p:nvSpPr>
            <p:cNvPr id="324" name="Rectangle: Rounded Corners 323">
              <a:extLst>
                <a:ext uri="{FF2B5EF4-FFF2-40B4-BE49-F238E27FC236}">
                  <a16:creationId xmlns:a16="http://schemas.microsoft.com/office/drawing/2014/main" id="{B7758B2C-96FC-59C6-2B08-231D5B549DC4}"/>
                </a:ext>
              </a:extLst>
            </p:cNvPr>
            <p:cNvSpPr/>
            <p:nvPr/>
          </p:nvSpPr>
          <p:spPr bwMode="auto">
            <a:xfrm>
              <a:off x="10016422" y="33313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LLMs, SLMs, Fine-tuned models</a:t>
              </a:r>
            </a:p>
          </p:txBody>
        </p:sp>
        <p:pic>
          <p:nvPicPr>
            <p:cNvPr id="367" name="Graphic 366">
              <a:extLst>
                <a:ext uri="{FF2B5EF4-FFF2-40B4-BE49-F238E27FC236}">
                  <a16:creationId xmlns:a16="http://schemas.microsoft.com/office/drawing/2014/main" id="{F514C80E-08BC-54DB-8087-F8B1DF7F6E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3110698"/>
              <a:ext cx="144000" cy="144000"/>
            </a:xfrm>
            <a:prstGeom prst="rect">
              <a:avLst/>
            </a:prstGeom>
          </p:spPr>
        </p:pic>
      </p:grpSp>
      <p:grpSp>
        <p:nvGrpSpPr>
          <p:cNvPr id="427" name="Group 426">
            <a:extLst>
              <a:ext uri="{FF2B5EF4-FFF2-40B4-BE49-F238E27FC236}">
                <a16:creationId xmlns:a16="http://schemas.microsoft.com/office/drawing/2014/main" id="{FB4F058D-D227-D0C5-DBEF-A4FE20334946}"/>
              </a:ext>
            </a:extLst>
          </p:cNvPr>
          <p:cNvGrpSpPr/>
          <p:nvPr/>
        </p:nvGrpSpPr>
        <p:grpSpPr>
          <a:xfrm>
            <a:off x="9914010" y="3718627"/>
            <a:ext cx="2160000" cy="602203"/>
            <a:chOff x="9914010" y="3834939"/>
            <a:chExt cx="2160000" cy="602203"/>
          </a:xfrm>
        </p:grpSpPr>
        <p:sp>
          <p:nvSpPr>
            <p:cNvPr id="327" name="Rectangle: Rounded Corners 326">
              <a:extLst>
                <a:ext uri="{FF2B5EF4-FFF2-40B4-BE49-F238E27FC236}">
                  <a16:creationId xmlns:a16="http://schemas.microsoft.com/office/drawing/2014/main" id="{D26CF26A-A844-9AF3-D06F-FE337F19B1A9}"/>
                </a:ext>
              </a:extLst>
            </p:cNvPr>
            <p:cNvSpPr/>
            <p:nvPr/>
          </p:nvSpPr>
          <p:spPr bwMode="auto">
            <a:xfrm>
              <a:off x="9914010" y="3834939"/>
              <a:ext cx="2160000" cy="602203"/>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Azure Monitor</a:t>
              </a:r>
            </a:p>
          </p:txBody>
        </p:sp>
        <p:sp>
          <p:nvSpPr>
            <p:cNvPr id="328" name="Rectangle: Rounded Corners 327">
              <a:extLst>
                <a:ext uri="{FF2B5EF4-FFF2-40B4-BE49-F238E27FC236}">
                  <a16:creationId xmlns:a16="http://schemas.microsoft.com/office/drawing/2014/main" id="{350F3F9C-5AD9-A0BF-BF73-4F9DAE31CBFA}"/>
                </a:ext>
              </a:extLst>
            </p:cNvPr>
            <p:cNvSpPr/>
            <p:nvPr/>
          </p:nvSpPr>
          <p:spPr bwMode="auto">
            <a:xfrm>
              <a:off x="10016422" y="41206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Application Insights</a:t>
              </a:r>
            </a:p>
          </p:txBody>
        </p:sp>
        <p:pic>
          <p:nvPicPr>
            <p:cNvPr id="368" name="Graphic 367">
              <a:extLst>
                <a:ext uri="{FF2B5EF4-FFF2-40B4-BE49-F238E27FC236}">
                  <a16:creationId xmlns:a16="http://schemas.microsoft.com/office/drawing/2014/main" id="{BA4CD27A-3591-2BF3-5F91-00FAD0EEB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3915520"/>
              <a:ext cx="144000" cy="144000"/>
            </a:xfrm>
            <a:prstGeom prst="rect">
              <a:avLst/>
            </a:prstGeom>
          </p:spPr>
        </p:pic>
      </p:grpSp>
      <p:grpSp>
        <p:nvGrpSpPr>
          <p:cNvPr id="428" name="Group 427">
            <a:extLst>
              <a:ext uri="{FF2B5EF4-FFF2-40B4-BE49-F238E27FC236}">
                <a16:creationId xmlns:a16="http://schemas.microsoft.com/office/drawing/2014/main" id="{C2E24BBF-8B96-94BC-F16C-2ECBA2B54419}"/>
              </a:ext>
            </a:extLst>
          </p:cNvPr>
          <p:cNvGrpSpPr/>
          <p:nvPr/>
        </p:nvGrpSpPr>
        <p:grpSpPr>
          <a:xfrm>
            <a:off x="9914010" y="4502590"/>
            <a:ext cx="2160000" cy="627514"/>
            <a:chOff x="9914010" y="4616058"/>
            <a:chExt cx="2160000" cy="627514"/>
          </a:xfrm>
        </p:grpSpPr>
        <p:sp>
          <p:nvSpPr>
            <p:cNvPr id="329" name="Rectangle: Rounded Corners 328">
              <a:extLst>
                <a:ext uri="{FF2B5EF4-FFF2-40B4-BE49-F238E27FC236}">
                  <a16:creationId xmlns:a16="http://schemas.microsoft.com/office/drawing/2014/main" id="{ACB9BAB8-7E3A-3966-2A4C-0E5EF6D9E305}"/>
                </a:ext>
              </a:extLst>
            </p:cNvPr>
            <p:cNvSpPr/>
            <p:nvPr/>
          </p:nvSpPr>
          <p:spPr bwMode="auto">
            <a:xfrm>
              <a:off x="9914010" y="4616058"/>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Azure Storage</a:t>
              </a:r>
            </a:p>
          </p:txBody>
        </p:sp>
        <p:sp>
          <p:nvSpPr>
            <p:cNvPr id="330" name="Rectangle: Rounded Corners 329">
              <a:extLst>
                <a:ext uri="{FF2B5EF4-FFF2-40B4-BE49-F238E27FC236}">
                  <a16:creationId xmlns:a16="http://schemas.microsoft.com/office/drawing/2014/main" id="{3C878520-8E04-B93A-C0BA-8B059D90B9EB}"/>
                </a:ext>
              </a:extLst>
            </p:cNvPr>
            <p:cNvSpPr/>
            <p:nvPr/>
          </p:nvSpPr>
          <p:spPr bwMode="auto">
            <a:xfrm>
              <a:off x="10016422" y="489169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Data lake</a:t>
              </a:r>
            </a:p>
          </p:txBody>
        </p:sp>
        <p:pic>
          <p:nvPicPr>
            <p:cNvPr id="369" name="Graphic 368">
              <a:extLst>
                <a:ext uri="{FF2B5EF4-FFF2-40B4-BE49-F238E27FC236}">
                  <a16:creationId xmlns:a16="http://schemas.microsoft.com/office/drawing/2014/main" id="{EBB407BA-CDF7-68B5-D70D-64F267E861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4670141"/>
              <a:ext cx="144000" cy="144000"/>
            </a:xfrm>
            <a:prstGeom prst="rect">
              <a:avLst/>
            </a:prstGeom>
          </p:spPr>
        </p:pic>
      </p:grpSp>
      <p:grpSp>
        <p:nvGrpSpPr>
          <p:cNvPr id="429" name="Group 428">
            <a:extLst>
              <a:ext uri="{FF2B5EF4-FFF2-40B4-BE49-F238E27FC236}">
                <a16:creationId xmlns:a16="http://schemas.microsoft.com/office/drawing/2014/main" id="{7BE21ECE-BABB-C534-FFB3-D0ECC4627A6F}"/>
              </a:ext>
            </a:extLst>
          </p:cNvPr>
          <p:cNvGrpSpPr/>
          <p:nvPr/>
        </p:nvGrpSpPr>
        <p:grpSpPr>
          <a:xfrm>
            <a:off x="9914010" y="5311864"/>
            <a:ext cx="2160000" cy="627514"/>
            <a:chOff x="9914010" y="5411144"/>
            <a:chExt cx="2160000" cy="627514"/>
          </a:xfrm>
        </p:grpSpPr>
        <p:sp>
          <p:nvSpPr>
            <p:cNvPr id="331" name="Rectangle: Rounded Corners 330">
              <a:extLst>
                <a:ext uri="{FF2B5EF4-FFF2-40B4-BE49-F238E27FC236}">
                  <a16:creationId xmlns:a16="http://schemas.microsoft.com/office/drawing/2014/main" id="{395F9739-DC8D-EDFF-4F8F-8B2B3F634A55}"/>
                </a:ext>
              </a:extLst>
            </p:cNvPr>
            <p:cNvSpPr/>
            <p:nvPr/>
          </p:nvSpPr>
          <p:spPr bwMode="auto">
            <a:xfrm>
              <a:off x="9914010" y="5411144"/>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Azure Synapse Analytics</a:t>
              </a:r>
            </a:p>
          </p:txBody>
        </p:sp>
        <p:sp>
          <p:nvSpPr>
            <p:cNvPr id="332" name="Rectangle: Rounded Corners 331">
              <a:extLst>
                <a:ext uri="{FF2B5EF4-FFF2-40B4-BE49-F238E27FC236}">
                  <a16:creationId xmlns:a16="http://schemas.microsoft.com/office/drawing/2014/main" id="{EE5DF0CB-1F11-2D53-C6BF-DB11E36B0D7E}"/>
                </a:ext>
              </a:extLst>
            </p:cNvPr>
            <p:cNvSpPr/>
            <p:nvPr/>
          </p:nvSpPr>
          <p:spPr bwMode="auto">
            <a:xfrm>
              <a:off x="10016422" y="5706030"/>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Workspace</a:t>
              </a:r>
            </a:p>
          </p:txBody>
        </p:sp>
        <p:pic>
          <p:nvPicPr>
            <p:cNvPr id="370" name="Graphic 369">
              <a:extLst>
                <a:ext uri="{FF2B5EF4-FFF2-40B4-BE49-F238E27FC236}">
                  <a16:creationId xmlns:a16="http://schemas.microsoft.com/office/drawing/2014/main" id="{CEAE3595-A4A8-7593-ABE2-A1984132A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5494042"/>
              <a:ext cx="144000" cy="144000"/>
            </a:xfrm>
            <a:prstGeom prst="rect">
              <a:avLst/>
            </a:prstGeom>
          </p:spPr>
        </p:pic>
      </p:grpSp>
      <p:pic>
        <p:nvPicPr>
          <p:cNvPr id="371" name="Graphic 370">
            <a:extLst>
              <a:ext uri="{FF2B5EF4-FFF2-40B4-BE49-F238E27FC236}">
                <a16:creationId xmlns:a16="http://schemas.microsoft.com/office/drawing/2014/main" id="{21E03369-7F0F-AE38-26D6-F01566253B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66" y="5876024"/>
            <a:ext cx="144000" cy="144000"/>
          </a:xfrm>
          <a:prstGeom prst="rect">
            <a:avLst/>
          </a:prstGeom>
        </p:spPr>
      </p:pic>
      <p:pic>
        <p:nvPicPr>
          <p:cNvPr id="372" name="Graphic 371">
            <a:extLst>
              <a:ext uri="{FF2B5EF4-FFF2-40B4-BE49-F238E27FC236}">
                <a16:creationId xmlns:a16="http://schemas.microsoft.com/office/drawing/2014/main" id="{04998E6A-4F37-BCC7-FFA2-C6F41CDC6E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666" y="3656150"/>
            <a:ext cx="154837" cy="144000"/>
          </a:xfrm>
          <a:prstGeom prst="rect">
            <a:avLst/>
          </a:prstGeom>
        </p:spPr>
      </p:pic>
      <p:sp>
        <p:nvSpPr>
          <p:cNvPr id="376" name="Rectangle: Rounded Corners 375">
            <a:extLst>
              <a:ext uri="{FF2B5EF4-FFF2-40B4-BE49-F238E27FC236}">
                <a16:creationId xmlns:a16="http://schemas.microsoft.com/office/drawing/2014/main" id="{908600F4-9DB1-DF33-6C6C-DC0BD5296796}"/>
              </a:ext>
            </a:extLst>
          </p:cNvPr>
          <p:cNvSpPr/>
          <p:nvPr/>
        </p:nvSpPr>
        <p:spPr bwMode="auto">
          <a:xfrm>
            <a:off x="98124" y="5424493"/>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Microsoft 365 Copilot</a:t>
            </a:r>
          </a:p>
        </p:txBody>
      </p:sp>
      <p:pic>
        <p:nvPicPr>
          <p:cNvPr id="377" name="Graphic 376">
            <a:extLst>
              <a:ext uri="{FF2B5EF4-FFF2-40B4-BE49-F238E27FC236}">
                <a16:creationId xmlns:a16="http://schemas.microsoft.com/office/drawing/2014/main" id="{97B2B421-860A-BC10-B624-B5CF82D13D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001" y="5486968"/>
            <a:ext cx="180000" cy="180000"/>
          </a:xfrm>
          <a:prstGeom prst="rect">
            <a:avLst/>
          </a:prstGeom>
        </p:spPr>
      </p:pic>
      <p:cxnSp>
        <p:nvCxnSpPr>
          <p:cNvPr id="378" name="Straight Arrow Connector 218">
            <a:extLst>
              <a:ext uri="{FF2B5EF4-FFF2-40B4-BE49-F238E27FC236}">
                <a16:creationId xmlns:a16="http://schemas.microsoft.com/office/drawing/2014/main" id="{EAC8B46E-F05E-7644-3C5F-E06D02857D9F}"/>
              </a:ext>
            </a:extLst>
          </p:cNvPr>
          <p:cNvCxnSpPr>
            <a:cxnSpLocks/>
            <a:stCxn id="362" idx="3"/>
            <a:endCxn id="398" idx="1"/>
          </p:cNvCxnSpPr>
          <p:nvPr/>
        </p:nvCxnSpPr>
        <p:spPr>
          <a:xfrm flipV="1">
            <a:off x="2258124" y="2773685"/>
            <a:ext cx="561516" cy="2386721"/>
          </a:xfrm>
          <a:prstGeom prst="bentConnector3">
            <a:avLst>
              <a:gd name="adj1" fmla="val 33885"/>
            </a:avLst>
          </a:prstGeom>
          <a:noFill/>
          <a:ln w="6350" cap="flat" cmpd="sng" algn="ctr">
            <a:solidFill>
              <a:srgbClr val="3B3734">
                <a:lumMod val="50000"/>
                <a:lumOff val="50000"/>
              </a:srgbClr>
            </a:solidFill>
            <a:prstDash val="solid"/>
            <a:miter lim="800000"/>
            <a:tailEnd type="arrow" w="med" len="sm"/>
          </a:ln>
          <a:effectLst/>
        </p:spPr>
      </p:cxnSp>
      <p:sp>
        <p:nvSpPr>
          <p:cNvPr id="379" name="Rectangle: Rounded Corners 378">
            <a:extLst>
              <a:ext uri="{FF2B5EF4-FFF2-40B4-BE49-F238E27FC236}">
                <a16:creationId xmlns:a16="http://schemas.microsoft.com/office/drawing/2014/main" id="{80C513F6-4060-751C-5930-C22A49589932}"/>
              </a:ext>
            </a:extLst>
          </p:cNvPr>
          <p:cNvSpPr/>
          <p:nvPr/>
        </p:nvSpPr>
        <p:spPr bwMode="auto">
          <a:xfrm>
            <a:off x="2741868" y="32921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Agent as a skill </a:t>
            </a:r>
            <a:r>
              <a:rPr kumimoji="0" lang="en-US" sz="1000" b="0" i="0" u="none" strike="noStrike" kern="0" cap="none" spc="0" normalizeH="0" baseline="30000" noProof="0" dirty="0">
                <a:ln>
                  <a:noFill/>
                </a:ln>
                <a:solidFill>
                  <a:srgbClr val="3B3734"/>
                </a:solidFill>
                <a:effectLst/>
                <a:uLnTx/>
                <a:uFillTx/>
                <a:latin typeface="Aptos SemiBold" panose="020B0004020202020204" pitchFamily="34" charset="0"/>
                <a:cs typeface="Segoe UI" pitchFamily="34" charset="0"/>
              </a:rPr>
              <a:t>(private preview)</a:t>
            </a:r>
          </a:p>
        </p:txBody>
      </p:sp>
      <p:pic>
        <p:nvPicPr>
          <p:cNvPr id="380" name="Graphic 379">
            <a:extLst>
              <a:ext uri="{FF2B5EF4-FFF2-40B4-BE49-F238E27FC236}">
                <a16:creationId xmlns:a16="http://schemas.microsoft.com/office/drawing/2014/main" id="{F77ECDA5-322A-04FF-823A-7ACA0EC3D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7508" y="3998972"/>
            <a:ext cx="144000" cy="144000"/>
          </a:xfrm>
          <a:prstGeom prst="rect">
            <a:avLst/>
          </a:prstGeom>
        </p:spPr>
      </p:pic>
      <p:pic>
        <p:nvPicPr>
          <p:cNvPr id="381" name="Graphic 380">
            <a:extLst>
              <a:ext uri="{FF2B5EF4-FFF2-40B4-BE49-F238E27FC236}">
                <a16:creationId xmlns:a16="http://schemas.microsoft.com/office/drawing/2014/main" id="{C207BF6F-FB34-7977-8F82-61C269B686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430" y="132449"/>
            <a:ext cx="230552" cy="219574"/>
          </a:xfrm>
          <a:prstGeom prst="rect">
            <a:avLst/>
          </a:prstGeom>
        </p:spPr>
      </p:pic>
      <p:pic>
        <p:nvPicPr>
          <p:cNvPr id="382" name="Graphic 381" descr="Upload with solid fill">
            <a:extLst>
              <a:ext uri="{FF2B5EF4-FFF2-40B4-BE49-F238E27FC236}">
                <a16:creationId xmlns:a16="http://schemas.microsoft.com/office/drawing/2014/main" id="{9DA5B389-9E54-8910-828C-B33324DB7F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6275" y="706894"/>
            <a:ext cx="216000" cy="216000"/>
          </a:xfrm>
          <a:prstGeom prst="rect">
            <a:avLst/>
          </a:prstGeom>
        </p:spPr>
      </p:pic>
      <p:grpSp>
        <p:nvGrpSpPr>
          <p:cNvPr id="430" name="Group 429">
            <a:extLst>
              <a:ext uri="{FF2B5EF4-FFF2-40B4-BE49-F238E27FC236}">
                <a16:creationId xmlns:a16="http://schemas.microsoft.com/office/drawing/2014/main" id="{E6E406D9-4CBA-1FCA-2FD2-26D1ACAFD5FA}"/>
              </a:ext>
            </a:extLst>
          </p:cNvPr>
          <p:cNvGrpSpPr/>
          <p:nvPr/>
        </p:nvGrpSpPr>
        <p:grpSpPr>
          <a:xfrm>
            <a:off x="9914010" y="6121135"/>
            <a:ext cx="2160000" cy="627514"/>
            <a:chOff x="9914010" y="6121135"/>
            <a:chExt cx="2160000" cy="627514"/>
          </a:xfrm>
        </p:grpSpPr>
        <p:sp>
          <p:nvSpPr>
            <p:cNvPr id="383" name="Rectangle: Rounded Corners 382">
              <a:extLst>
                <a:ext uri="{FF2B5EF4-FFF2-40B4-BE49-F238E27FC236}">
                  <a16:creationId xmlns:a16="http://schemas.microsoft.com/office/drawing/2014/main" id="{1A890582-2635-DFE2-CF8C-882F114BE2B5}"/>
                </a:ext>
              </a:extLst>
            </p:cNvPr>
            <p:cNvSpPr/>
            <p:nvPr/>
          </p:nvSpPr>
          <p:spPr bwMode="auto">
            <a:xfrm>
              <a:off x="9914010" y="6121135"/>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Microsoft Entra ID</a:t>
              </a:r>
            </a:p>
          </p:txBody>
        </p:sp>
        <p:sp>
          <p:nvSpPr>
            <p:cNvPr id="384" name="Rectangle: Rounded Corners 383">
              <a:extLst>
                <a:ext uri="{FF2B5EF4-FFF2-40B4-BE49-F238E27FC236}">
                  <a16:creationId xmlns:a16="http://schemas.microsoft.com/office/drawing/2014/main" id="{213D092D-DCDA-99FC-ADF4-5B69FAD9D6E6}"/>
                </a:ext>
              </a:extLst>
            </p:cNvPr>
            <p:cNvSpPr/>
            <p:nvPr/>
          </p:nvSpPr>
          <p:spPr bwMode="auto">
            <a:xfrm>
              <a:off x="10016422" y="641602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App registration</a:t>
              </a:r>
            </a:p>
          </p:txBody>
        </p:sp>
        <p:pic>
          <p:nvPicPr>
            <p:cNvPr id="385" name="Graphic 384">
              <a:extLst>
                <a:ext uri="{FF2B5EF4-FFF2-40B4-BE49-F238E27FC236}">
                  <a16:creationId xmlns:a16="http://schemas.microsoft.com/office/drawing/2014/main" id="{A31C1F0D-661C-90A3-C6EF-D8E330779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6204033"/>
              <a:ext cx="144000" cy="144000"/>
            </a:xfrm>
            <a:prstGeom prst="rect">
              <a:avLst/>
            </a:prstGeom>
          </p:spPr>
        </p:pic>
      </p:grpSp>
      <p:cxnSp>
        <p:nvCxnSpPr>
          <p:cNvPr id="386" name="Straight Arrow Connector 218">
            <a:extLst>
              <a:ext uri="{FF2B5EF4-FFF2-40B4-BE49-F238E27FC236}">
                <a16:creationId xmlns:a16="http://schemas.microsoft.com/office/drawing/2014/main" id="{B7249FAE-3387-48FE-48A6-D421A2CCC1DA}"/>
              </a:ext>
            </a:extLst>
          </p:cNvPr>
          <p:cNvCxnSpPr>
            <a:cxnSpLocks/>
            <a:endCxn id="384" idx="1"/>
          </p:cNvCxnSpPr>
          <p:nvPr/>
        </p:nvCxnSpPr>
        <p:spPr>
          <a:xfrm>
            <a:off x="6938532" y="4116542"/>
            <a:ext cx="3077890" cy="2407479"/>
          </a:xfrm>
          <a:prstGeom prst="bentConnector3">
            <a:avLst>
              <a:gd name="adj1" fmla="val 9728"/>
            </a:avLst>
          </a:prstGeom>
          <a:noFill/>
          <a:ln w="6350" cap="flat" cmpd="sng" algn="ctr">
            <a:solidFill>
              <a:srgbClr val="3B3734">
                <a:lumMod val="50000"/>
                <a:lumOff val="50000"/>
              </a:srgbClr>
            </a:solidFill>
            <a:prstDash val="solid"/>
            <a:miter lim="800000"/>
            <a:tailEnd type="arrow" w="med" len="sm"/>
          </a:ln>
          <a:effectLst/>
        </p:spPr>
      </p:cxnSp>
      <p:sp>
        <p:nvSpPr>
          <p:cNvPr id="387" name="Rectangle: Rounded Corners 386">
            <a:extLst>
              <a:ext uri="{FF2B5EF4-FFF2-40B4-BE49-F238E27FC236}">
                <a16:creationId xmlns:a16="http://schemas.microsoft.com/office/drawing/2014/main" id="{85898E1C-B7DB-BC47-ECBA-67BC3BBE7B9E}"/>
              </a:ext>
            </a:extLst>
          </p:cNvPr>
          <p:cNvSpPr/>
          <p:nvPr/>
        </p:nvSpPr>
        <p:spPr bwMode="auto">
          <a:xfrm>
            <a:off x="4970555" y="6336640"/>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Triggers (autonomous </a:t>
            </a:r>
            <a:r>
              <a:rPr lang="en-US" sz="1200" kern="0" dirty="0">
                <a:solidFill>
                  <a:srgbClr val="3B3734"/>
                </a:solidFill>
                <a:latin typeface="Aptos SemiBold" panose="020B0004020202020204" pitchFamily="34" charset="0"/>
                <a:cs typeface="Segoe UI" pitchFamily="34" charset="0"/>
              </a:rPr>
              <a:t>agents)</a:t>
            </a:r>
            <a:endParaRPr kumimoji="0" lang="en-US" sz="12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endParaRPr>
          </a:p>
        </p:txBody>
      </p:sp>
      <p:sp>
        <p:nvSpPr>
          <p:cNvPr id="388" name="Rectangle: Rounded Corners 387">
            <a:extLst>
              <a:ext uri="{FF2B5EF4-FFF2-40B4-BE49-F238E27FC236}">
                <a16:creationId xmlns:a16="http://schemas.microsoft.com/office/drawing/2014/main" id="{2EBF3BF2-1105-AB79-7CDD-96E238179B5C}"/>
              </a:ext>
            </a:extLst>
          </p:cNvPr>
          <p:cNvSpPr/>
          <p:nvPr/>
        </p:nvSpPr>
        <p:spPr bwMode="auto">
          <a:xfrm>
            <a:off x="8405347"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Custom data</a:t>
            </a:r>
          </a:p>
        </p:txBody>
      </p:sp>
      <p:sp>
        <p:nvSpPr>
          <p:cNvPr id="389" name="Rectangle: Rounded Corners 388">
            <a:extLst>
              <a:ext uri="{FF2B5EF4-FFF2-40B4-BE49-F238E27FC236}">
                <a16:creationId xmlns:a16="http://schemas.microsoft.com/office/drawing/2014/main" id="{1FAEEE27-9E67-DC7A-E05C-8D331318C5E6}"/>
              </a:ext>
            </a:extLst>
          </p:cNvPr>
          <p:cNvSpPr/>
          <p:nvPr/>
        </p:nvSpPr>
        <p:spPr bwMode="auto">
          <a:xfrm>
            <a:off x="7502231" y="3348304"/>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Files</a:t>
            </a:r>
          </a:p>
        </p:txBody>
      </p:sp>
      <p:sp>
        <p:nvSpPr>
          <p:cNvPr id="390" name="Rectangle: Rounded Corners 389">
            <a:extLst>
              <a:ext uri="{FF2B5EF4-FFF2-40B4-BE49-F238E27FC236}">
                <a16:creationId xmlns:a16="http://schemas.microsoft.com/office/drawing/2014/main" id="{09DCF317-1E96-CC81-B200-D678D5DF1118}"/>
              </a:ext>
            </a:extLst>
          </p:cNvPr>
          <p:cNvSpPr/>
          <p:nvPr/>
        </p:nvSpPr>
        <p:spPr bwMode="auto">
          <a:xfrm>
            <a:off x="8405347" y="3350592"/>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SharePoint</a:t>
            </a:r>
          </a:p>
        </p:txBody>
      </p:sp>
      <p:sp>
        <p:nvSpPr>
          <p:cNvPr id="391" name="Rectangle: Rounded Corners 390">
            <a:extLst>
              <a:ext uri="{FF2B5EF4-FFF2-40B4-BE49-F238E27FC236}">
                <a16:creationId xmlns:a16="http://schemas.microsoft.com/office/drawing/2014/main" id="{0A373084-2E8B-B418-D412-A6F04F14E8EF}"/>
              </a:ext>
            </a:extLst>
          </p:cNvPr>
          <p:cNvSpPr/>
          <p:nvPr/>
        </p:nvSpPr>
        <p:spPr bwMode="auto">
          <a:xfrm>
            <a:off x="7499482" y="407007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Azure AI Search</a:t>
            </a:r>
          </a:p>
        </p:txBody>
      </p:sp>
      <p:sp>
        <p:nvSpPr>
          <p:cNvPr id="392" name="Rectangle: Rounded Corners 391">
            <a:extLst>
              <a:ext uri="{FF2B5EF4-FFF2-40B4-BE49-F238E27FC236}">
                <a16:creationId xmlns:a16="http://schemas.microsoft.com/office/drawing/2014/main" id="{B58E2623-F62C-AA0E-62E2-9C58A606CC53}"/>
              </a:ext>
            </a:extLst>
          </p:cNvPr>
          <p:cNvSpPr/>
          <p:nvPr/>
        </p:nvSpPr>
        <p:spPr bwMode="auto">
          <a:xfrm>
            <a:off x="7426470" y="25137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cs typeface="Segoe UI" pitchFamily="34" charset="0"/>
              </a:rPr>
              <a:t>Query rewriting</a:t>
            </a:r>
          </a:p>
        </p:txBody>
      </p:sp>
      <p:sp>
        <p:nvSpPr>
          <p:cNvPr id="393" name="Rectangle: Rounded Corners 392">
            <a:extLst>
              <a:ext uri="{FF2B5EF4-FFF2-40B4-BE49-F238E27FC236}">
                <a16:creationId xmlns:a16="http://schemas.microsoft.com/office/drawing/2014/main" id="{F8DFF86A-60CC-3AF2-04A0-9A4B27E2C045}"/>
              </a:ext>
            </a:extLst>
          </p:cNvPr>
          <p:cNvSpPr/>
          <p:nvPr/>
        </p:nvSpPr>
        <p:spPr bwMode="auto">
          <a:xfrm>
            <a:off x="7415996" y="4403379"/>
            <a:ext cx="1955176" cy="46922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Summarization</a:t>
            </a:r>
          </a:p>
        </p:txBody>
      </p:sp>
      <p:sp>
        <p:nvSpPr>
          <p:cNvPr id="394" name="Rectangle: Rounded Corners 393">
            <a:extLst>
              <a:ext uri="{FF2B5EF4-FFF2-40B4-BE49-F238E27FC236}">
                <a16:creationId xmlns:a16="http://schemas.microsoft.com/office/drawing/2014/main" id="{3EA60F94-4D4E-7C49-9F10-69B2F1C1A500}"/>
              </a:ext>
            </a:extLst>
          </p:cNvPr>
          <p:cNvSpPr/>
          <p:nvPr/>
        </p:nvSpPr>
        <p:spPr bwMode="auto">
          <a:xfrm>
            <a:off x="7466553"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Native</a:t>
            </a:r>
          </a:p>
        </p:txBody>
      </p:sp>
      <p:sp>
        <p:nvSpPr>
          <p:cNvPr id="395" name="Rectangle: Rounded Corners 394">
            <a:extLst>
              <a:ext uri="{FF2B5EF4-FFF2-40B4-BE49-F238E27FC236}">
                <a16:creationId xmlns:a16="http://schemas.microsoft.com/office/drawing/2014/main" id="{76508C65-0E11-4613-A82C-5D4DAB80AF7C}"/>
              </a:ext>
            </a:extLst>
          </p:cNvPr>
          <p:cNvSpPr/>
          <p:nvPr/>
        </p:nvSpPr>
        <p:spPr bwMode="auto">
          <a:xfrm>
            <a:off x="8370922"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BYOM </a:t>
            </a:r>
            <a:r>
              <a:rPr lang="en-US" sz="1000" kern="0" baseline="30000" dirty="0">
                <a:solidFill>
                  <a:srgbClr val="3B3734"/>
                </a:solidFill>
                <a:latin typeface="Aptos" panose="020B0004020202020204" pitchFamily="34" charset="0"/>
                <a:cs typeface="Segoe UI" pitchFamily="34" charset="0"/>
              </a:rPr>
              <a:t>(2025)</a:t>
            </a:r>
          </a:p>
        </p:txBody>
      </p:sp>
      <p:sp>
        <p:nvSpPr>
          <p:cNvPr id="396" name="Rectangle: Rounded Corners 395">
            <a:extLst>
              <a:ext uri="{FF2B5EF4-FFF2-40B4-BE49-F238E27FC236}">
                <a16:creationId xmlns:a16="http://schemas.microsoft.com/office/drawing/2014/main" id="{73EBB4FF-CEEE-16AC-F215-AAF7161E411E}"/>
              </a:ext>
            </a:extLst>
          </p:cNvPr>
          <p:cNvSpPr/>
          <p:nvPr/>
        </p:nvSpPr>
        <p:spPr bwMode="auto">
          <a:xfrm>
            <a:off x="2824626" y="1466052"/>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Direct-to-Engine</a:t>
            </a:r>
            <a:r>
              <a:rPr lang="en-US" sz="900" kern="0">
                <a:solidFill>
                  <a:srgbClr val="3B3734"/>
                </a:solidFill>
                <a:latin typeface="Aptos" panose="020B0004020202020204" pitchFamily="34" charset="0"/>
                <a:cs typeface="Segoe UI" pitchFamily="34" charset="0"/>
              </a:rPr>
              <a:t> (HTTP / SSE)</a:t>
            </a:r>
          </a:p>
        </p:txBody>
      </p:sp>
      <p:sp>
        <p:nvSpPr>
          <p:cNvPr id="397" name="Rectangle: Rounded Corners 396">
            <a:extLst>
              <a:ext uri="{FF2B5EF4-FFF2-40B4-BE49-F238E27FC236}">
                <a16:creationId xmlns:a16="http://schemas.microsoft.com/office/drawing/2014/main" id="{6BDD5FE0-D8DB-CA1D-6A11-DB6C1F851C74}"/>
              </a:ext>
            </a:extLst>
          </p:cNvPr>
          <p:cNvSpPr/>
          <p:nvPr/>
        </p:nvSpPr>
        <p:spPr bwMode="auto">
          <a:xfrm>
            <a:off x="2819640" y="2443984"/>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Slack </a:t>
            </a:r>
            <a:r>
              <a:rPr lang="en-US" sz="1000" kern="0" baseline="30000" dirty="0">
                <a:solidFill>
                  <a:srgbClr val="3B3734"/>
                </a:solidFill>
                <a:latin typeface="Aptos" panose="020B0004020202020204" pitchFamily="34" charset="0"/>
                <a:cs typeface="Segoe UI" pitchFamily="34" charset="0"/>
              </a:rPr>
              <a:t>(2025)</a:t>
            </a:r>
          </a:p>
        </p:txBody>
      </p:sp>
      <p:sp>
        <p:nvSpPr>
          <p:cNvPr id="398" name="Rectangle: Rounded Corners 397">
            <a:extLst>
              <a:ext uri="{FF2B5EF4-FFF2-40B4-BE49-F238E27FC236}">
                <a16:creationId xmlns:a16="http://schemas.microsoft.com/office/drawing/2014/main" id="{0465F1AC-CC11-93C6-3F24-B6D32F64FE6E}"/>
              </a:ext>
            </a:extLst>
          </p:cNvPr>
          <p:cNvSpPr/>
          <p:nvPr/>
        </p:nvSpPr>
        <p:spPr bwMode="auto">
          <a:xfrm>
            <a:off x="2819640" y="268368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Dynamics 365 Omnichannel</a:t>
            </a:r>
          </a:p>
        </p:txBody>
      </p:sp>
      <p:sp>
        <p:nvSpPr>
          <p:cNvPr id="399" name="Rectangle: Rounded Corners 398">
            <a:extLst>
              <a:ext uri="{FF2B5EF4-FFF2-40B4-BE49-F238E27FC236}">
                <a16:creationId xmlns:a16="http://schemas.microsoft.com/office/drawing/2014/main" id="{F9C1AB7D-7C6A-4C69-58FA-FFE8EF6FBE4A}"/>
              </a:ext>
            </a:extLst>
          </p:cNvPr>
          <p:cNvSpPr/>
          <p:nvPr/>
        </p:nvSpPr>
        <p:spPr bwMode="auto">
          <a:xfrm>
            <a:off x="2828224" y="292284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a:solidFill>
                  <a:srgbClr val="3B3734"/>
                </a:solidFill>
                <a:latin typeface="Aptos" panose="020B0004020202020204" pitchFamily="34" charset="0"/>
                <a:cs typeface="Segoe UI" pitchFamily="34" charset="0"/>
              </a:rPr>
              <a:t>Microsoft 365 Copilot</a:t>
            </a:r>
          </a:p>
        </p:txBody>
      </p:sp>
      <p:sp>
        <p:nvSpPr>
          <p:cNvPr id="400" name="Rectangle: Rounded Corners 399">
            <a:extLst>
              <a:ext uri="{FF2B5EF4-FFF2-40B4-BE49-F238E27FC236}">
                <a16:creationId xmlns:a16="http://schemas.microsoft.com/office/drawing/2014/main" id="{FFD7E555-976A-EA39-E0DE-BA37F8D513BF}"/>
              </a:ext>
            </a:extLst>
          </p:cNvPr>
          <p:cNvSpPr/>
          <p:nvPr/>
        </p:nvSpPr>
        <p:spPr bwMode="auto">
          <a:xfrm>
            <a:off x="104668" y="4273278"/>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lvl="0" algn="ctr" defTabSz="932472" fontAlgn="base">
              <a:spcBef>
                <a:spcPct val="0"/>
              </a:spcBef>
              <a:spcAft>
                <a:spcPct val="0"/>
              </a:spcAft>
            </a:pPr>
            <a:r>
              <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WhatsApp </a:t>
            </a:r>
            <a:r>
              <a:rPr lang="en-US" sz="1100" kern="0" baseline="30000" dirty="0">
                <a:solidFill>
                  <a:srgbClr val="000000"/>
                </a:solidFill>
                <a:latin typeface="Aptos SemiBold" panose="020B0004020202020204" pitchFamily="34" charset="0"/>
              </a:rPr>
              <a:t>(2025)</a:t>
            </a:r>
            <a:endPar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endParaRPr>
          </a:p>
        </p:txBody>
      </p:sp>
      <p:sp>
        <p:nvSpPr>
          <p:cNvPr id="401" name="Rectangle: Rounded Corners 400">
            <a:extLst>
              <a:ext uri="{FF2B5EF4-FFF2-40B4-BE49-F238E27FC236}">
                <a16:creationId xmlns:a16="http://schemas.microsoft.com/office/drawing/2014/main" id="{371A4249-FA17-5298-075F-F8F8C91A637E}"/>
              </a:ext>
            </a:extLst>
          </p:cNvPr>
          <p:cNvSpPr/>
          <p:nvPr/>
        </p:nvSpPr>
        <p:spPr bwMode="auto">
          <a:xfrm>
            <a:off x="106360" y="4617842"/>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lvl="0" algn="ctr" defTabSz="932472" fontAlgn="base">
              <a:spcBef>
                <a:spcPct val="0"/>
              </a:spcBef>
              <a:spcAft>
                <a:spcPct val="0"/>
              </a:spcAft>
            </a:pPr>
            <a:r>
              <a:rPr kumimoji="0" lang="en-US" sz="11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Slack </a:t>
            </a:r>
            <a:r>
              <a:rPr lang="en-US" sz="1100" kern="0" baseline="30000" dirty="0">
                <a:solidFill>
                  <a:srgbClr val="000000"/>
                </a:solidFill>
                <a:latin typeface="Aptos SemiBold" panose="020B0004020202020204" pitchFamily="34" charset="0"/>
              </a:rPr>
              <a:t>(2025)</a:t>
            </a:r>
          </a:p>
        </p:txBody>
      </p:sp>
      <p:pic>
        <p:nvPicPr>
          <p:cNvPr id="402" name="Picture 4">
            <a:extLst>
              <a:ext uri="{FF2B5EF4-FFF2-40B4-BE49-F238E27FC236}">
                <a16:creationId xmlns:a16="http://schemas.microsoft.com/office/drawing/2014/main" id="{8B83B5F7-9ED2-183F-692E-BDD6585D124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1304" y="4307676"/>
            <a:ext cx="216000" cy="21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6" descr="Slack - Free social media icons">
            <a:extLst>
              <a:ext uri="{FF2B5EF4-FFF2-40B4-BE49-F238E27FC236}">
                <a16:creationId xmlns:a16="http://schemas.microsoft.com/office/drawing/2014/main" id="{2AE928B4-1D1D-03FF-00B4-51F61C1D9A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1985" y="4694707"/>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Arrow Connector 218">
            <a:extLst>
              <a:ext uri="{FF2B5EF4-FFF2-40B4-BE49-F238E27FC236}">
                <a16:creationId xmlns:a16="http://schemas.microsoft.com/office/drawing/2014/main" id="{11893F32-0A97-0A8D-9BE9-65001782CAF1}"/>
              </a:ext>
            </a:extLst>
          </p:cNvPr>
          <p:cNvCxnSpPr>
            <a:cxnSpLocks/>
            <a:stCxn id="347" idx="3"/>
            <a:endCxn id="396" idx="1"/>
          </p:cNvCxnSpPr>
          <p:nvPr/>
        </p:nvCxnSpPr>
        <p:spPr>
          <a:xfrm flipV="1">
            <a:off x="2263525" y="1556052"/>
            <a:ext cx="561101" cy="226171"/>
          </a:xfrm>
          <a:prstGeom prst="bentConnector3">
            <a:avLst>
              <a:gd name="adj1" fmla="val 6429"/>
            </a:avLst>
          </a:prstGeom>
          <a:noFill/>
          <a:ln w="6350" cap="flat" cmpd="sng" algn="ctr">
            <a:solidFill>
              <a:srgbClr val="3B3734">
                <a:lumMod val="50000"/>
                <a:lumOff val="50000"/>
              </a:srgbClr>
            </a:solidFill>
            <a:prstDash val="solid"/>
            <a:miter lim="800000"/>
            <a:tailEnd type="arrow" w="med" len="sm"/>
          </a:ln>
          <a:effectLst/>
        </p:spPr>
      </p:cxnSp>
      <p:sp>
        <p:nvSpPr>
          <p:cNvPr id="405" name="TextBox 404">
            <a:extLst>
              <a:ext uri="{FF2B5EF4-FFF2-40B4-BE49-F238E27FC236}">
                <a16:creationId xmlns:a16="http://schemas.microsoft.com/office/drawing/2014/main" id="{8D0EF1CC-E830-3E02-BC3F-B8A4884BEFF8}"/>
              </a:ext>
            </a:extLst>
          </p:cNvPr>
          <p:cNvSpPr txBox="1"/>
          <p:nvPr/>
        </p:nvSpPr>
        <p:spPr>
          <a:xfrm>
            <a:off x="2975927" y="191490"/>
            <a:ext cx="4536898" cy="369332"/>
          </a:xfrm>
          <a:prstGeom prst="rect">
            <a:avLst/>
          </a:prstGeom>
          <a:noFill/>
        </p:spPr>
        <p:txBody>
          <a:bodyPr wrap="square">
            <a:spAutoFit/>
          </a:bodyPr>
          <a:lstStyle/>
          <a:p>
            <a:pPr defTabSz="932472" fontAlgn="base">
              <a:spcBef>
                <a:spcPct val="0"/>
              </a:spcBef>
              <a:spcAft>
                <a:spcPct val="0"/>
              </a:spcAft>
            </a:pPr>
            <a:r>
              <a:rPr lang="en-US" sz="1800" kern="0" dirty="0">
                <a:solidFill>
                  <a:srgbClr val="3B3734"/>
                </a:solidFill>
                <a:latin typeface="Aptos SemiBold" panose="020B0004020202020204" pitchFamily="34" charset="0"/>
                <a:cs typeface="Segoe UI" pitchFamily="34" charset="0"/>
              </a:rPr>
              <a:t>Copilot Studio Architecture</a:t>
            </a:r>
          </a:p>
        </p:txBody>
      </p:sp>
      <p:cxnSp>
        <p:nvCxnSpPr>
          <p:cNvPr id="406" name="Straight Arrow Connector 218">
            <a:extLst>
              <a:ext uri="{FF2B5EF4-FFF2-40B4-BE49-F238E27FC236}">
                <a16:creationId xmlns:a16="http://schemas.microsoft.com/office/drawing/2014/main" id="{03F17838-70BB-CF18-2412-1431DB47C4C1}"/>
              </a:ext>
            </a:extLst>
          </p:cNvPr>
          <p:cNvCxnSpPr>
            <a:cxnSpLocks/>
            <a:stCxn id="312" idx="1"/>
            <a:endCxn id="292" idx="3"/>
          </p:cNvCxnSpPr>
          <p:nvPr/>
        </p:nvCxnSpPr>
        <p:spPr>
          <a:xfrm rot="10800000" flipV="1">
            <a:off x="4686859" y="1350184"/>
            <a:ext cx="386109" cy="2766357"/>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7" name="Straight Arrow Connector 218">
            <a:extLst>
              <a:ext uri="{FF2B5EF4-FFF2-40B4-BE49-F238E27FC236}">
                <a16:creationId xmlns:a16="http://schemas.microsoft.com/office/drawing/2014/main" id="{0A66230C-E1DC-FC37-45F0-38156B6EC45E}"/>
              </a:ext>
            </a:extLst>
          </p:cNvPr>
          <p:cNvCxnSpPr>
            <a:cxnSpLocks/>
            <a:stCxn id="312" idx="1"/>
            <a:endCxn id="293" idx="3"/>
          </p:cNvCxnSpPr>
          <p:nvPr/>
        </p:nvCxnSpPr>
        <p:spPr>
          <a:xfrm rot="10800000" flipV="1">
            <a:off x="4686859" y="1350185"/>
            <a:ext cx="386109" cy="30653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8" name="Straight Arrow Connector 218">
            <a:extLst>
              <a:ext uri="{FF2B5EF4-FFF2-40B4-BE49-F238E27FC236}">
                <a16:creationId xmlns:a16="http://schemas.microsoft.com/office/drawing/2014/main" id="{F54F640A-1336-0B20-D04F-1BB1DFF203B4}"/>
              </a:ext>
            </a:extLst>
          </p:cNvPr>
          <p:cNvCxnSpPr>
            <a:cxnSpLocks/>
            <a:stCxn id="312" idx="1"/>
            <a:endCxn id="294" idx="3"/>
          </p:cNvCxnSpPr>
          <p:nvPr/>
        </p:nvCxnSpPr>
        <p:spPr>
          <a:xfrm rot="10800000" flipV="1">
            <a:off x="4686859" y="1350184"/>
            <a:ext cx="386109" cy="3364291"/>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9" name="Straight Arrow Connector 218">
            <a:extLst>
              <a:ext uri="{FF2B5EF4-FFF2-40B4-BE49-F238E27FC236}">
                <a16:creationId xmlns:a16="http://schemas.microsoft.com/office/drawing/2014/main" id="{58607947-D2A7-6D63-2221-62A6C07ECA3B}"/>
              </a:ext>
            </a:extLst>
          </p:cNvPr>
          <p:cNvCxnSpPr>
            <a:cxnSpLocks/>
            <a:stCxn id="312" idx="1"/>
            <a:endCxn id="295" idx="3"/>
          </p:cNvCxnSpPr>
          <p:nvPr/>
        </p:nvCxnSpPr>
        <p:spPr>
          <a:xfrm rot="10800000" flipV="1">
            <a:off x="4686859" y="1350185"/>
            <a:ext cx="386109" cy="36574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0" name="Straight Arrow Connector 218">
            <a:extLst>
              <a:ext uri="{FF2B5EF4-FFF2-40B4-BE49-F238E27FC236}">
                <a16:creationId xmlns:a16="http://schemas.microsoft.com/office/drawing/2014/main" id="{89C6DD60-D483-6894-22A0-CFBD89B3ED10}"/>
              </a:ext>
            </a:extLst>
          </p:cNvPr>
          <p:cNvCxnSpPr>
            <a:cxnSpLocks/>
            <a:stCxn id="312" idx="1"/>
            <a:endCxn id="296" idx="3"/>
          </p:cNvCxnSpPr>
          <p:nvPr/>
        </p:nvCxnSpPr>
        <p:spPr>
          <a:xfrm rot="10800000" flipV="1">
            <a:off x="4686859" y="1350185"/>
            <a:ext cx="386109" cy="395557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1" name="Straight Arrow Connector 218">
            <a:extLst>
              <a:ext uri="{FF2B5EF4-FFF2-40B4-BE49-F238E27FC236}">
                <a16:creationId xmlns:a16="http://schemas.microsoft.com/office/drawing/2014/main" id="{2C38E8CC-E02D-E318-6C56-EEB5C3F46536}"/>
              </a:ext>
            </a:extLst>
          </p:cNvPr>
          <p:cNvCxnSpPr>
            <a:cxnSpLocks/>
            <a:stCxn id="400" idx="3"/>
            <a:endCxn id="290" idx="1"/>
          </p:cNvCxnSpPr>
          <p:nvPr/>
        </p:nvCxnSpPr>
        <p:spPr>
          <a:xfrm flipV="1">
            <a:off x="2264668" y="2277028"/>
            <a:ext cx="563556" cy="2140250"/>
          </a:xfrm>
          <a:prstGeom prst="bentConnector3">
            <a:avLst>
              <a:gd name="adj1" fmla="val 17887"/>
            </a:avLst>
          </a:prstGeom>
          <a:noFill/>
          <a:ln w="6350" cap="flat" cmpd="sng" algn="ctr">
            <a:solidFill>
              <a:srgbClr val="3B3734">
                <a:lumMod val="50000"/>
                <a:lumOff val="50000"/>
              </a:srgbClr>
            </a:solidFill>
            <a:prstDash val="solid"/>
            <a:miter lim="800000"/>
            <a:tailEnd type="arrow" w="med" len="sm"/>
          </a:ln>
          <a:effectLst/>
        </p:spPr>
      </p:cxnSp>
      <p:cxnSp>
        <p:nvCxnSpPr>
          <p:cNvPr id="412" name="Straight Arrow Connector 218">
            <a:extLst>
              <a:ext uri="{FF2B5EF4-FFF2-40B4-BE49-F238E27FC236}">
                <a16:creationId xmlns:a16="http://schemas.microsoft.com/office/drawing/2014/main" id="{49D4A323-7841-F6FE-59E5-01F715AF268E}"/>
              </a:ext>
            </a:extLst>
          </p:cNvPr>
          <p:cNvCxnSpPr>
            <a:cxnSpLocks/>
            <a:stCxn id="401" idx="3"/>
            <a:endCxn id="397" idx="1"/>
          </p:cNvCxnSpPr>
          <p:nvPr/>
        </p:nvCxnSpPr>
        <p:spPr>
          <a:xfrm flipV="1">
            <a:off x="2266360" y="2533984"/>
            <a:ext cx="553280" cy="2227858"/>
          </a:xfrm>
          <a:prstGeom prst="bentConnector3">
            <a:avLst>
              <a:gd name="adj1" fmla="val 25037"/>
            </a:avLst>
          </a:prstGeom>
          <a:noFill/>
          <a:ln w="6350" cap="flat" cmpd="sng" algn="ctr">
            <a:solidFill>
              <a:srgbClr val="3B3734">
                <a:lumMod val="50000"/>
                <a:lumOff val="50000"/>
              </a:srgbClr>
            </a:solidFill>
            <a:prstDash val="solid"/>
            <a:miter lim="800000"/>
            <a:tailEnd type="arrow" w="med" len="sm"/>
          </a:ln>
          <a:effectLst/>
        </p:spPr>
      </p:cxnSp>
      <p:cxnSp>
        <p:nvCxnSpPr>
          <p:cNvPr id="413" name="Straight Arrow Connector 218">
            <a:extLst>
              <a:ext uri="{FF2B5EF4-FFF2-40B4-BE49-F238E27FC236}">
                <a16:creationId xmlns:a16="http://schemas.microsoft.com/office/drawing/2014/main" id="{6E20B8CB-A6A1-C1A3-D560-42047EAC568C}"/>
              </a:ext>
            </a:extLst>
          </p:cNvPr>
          <p:cNvCxnSpPr>
            <a:cxnSpLocks/>
            <a:stCxn id="343" idx="3"/>
            <a:endCxn id="379" idx="1"/>
          </p:cNvCxnSpPr>
          <p:nvPr/>
        </p:nvCxnSpPr>
        <p:spPr>
          <a:xfrm flipV="1">
            <a:off x="2146204" y="3400161"/>
            <a:ext cx="595664" cy="2817691"/>
          </a:xfrm>
          <a:prstGeom prst="bentConnector3">
            <a:avLst>
              <a:gd name="adj1" fmla="val 65991"/>
            </a:avLst>
          </a:prstGeom>
          <a:noFill/>
          <a:ln w="6350" cap="flat" cmpd="sng" algn="ctr">
            <a:solidFill>
              <a:srgbClr val="3B3734">
                <a:lumMod val="50000"/>
                <a:lumOff val="50000"/>
              </a:srgbClr>
            </a:solidFill>
            <a:prstDash val="solid"/>
            <a:miter lim="800000"/>
            <a:tailEnd type="arrow" w="med" len="sm"/>
          </a:ln>
          <a:effectLst/>
        </p:spPr>
      </p:cxnSp>
      <p:cxnSp>
        <p:nvCxnSpPr>
          <p:cNvPr id="414" name="Straight Arrow Connector 218">
            <a:extLst>
              <a:ext uri="{FF2B5EF4-FFF2-40B4-BE49-F238E27FC236}">
                <a16:creationId xmlns:a16="http://schemas.microsoft.com/office/drawing/2014/main" id="{FD10680E-E5AD-8C57-5E7F-704A53327C3F}"/>
              </a:ext>
            </a:extLst>
          </p:cNvPr>
          <p:cNvCxnSpPr>
            <a:cxnSpLocks/>
            <a:stCxn id="395" idx="3"/>
            <a:endCxn id="323" idx="1"/>
          </p:cNvCxnSpPr>
          <p:nvPr/>
        </p:nvCxnSpPr>
        <p:spPr>
          <a:xfrm flipV="1">
            <a:off x="9234922" y="3221421"/>
            <a:ext cx="679088" cy="1500048"/>
          </a:xfrm>
          <a:prstGeom prst="bentConnector3">
            <a:avLst>
              <a:gd name="adj1" fmla="val 70946"/>
            </a:avLst>
          </a:prstGeom>
          <a:noFill/>
          <a:ln w="6350" cap="flat" cmpd="sng" algn="ctr">
            <a:solidFill>
              <a:srgbClr val="3B3734">
                <a:lumMod val="50000"/>
                <a:lumOff val="50000"/>
              </a:srgbClr>
            </a:solidFill>
            <a:prstDash val="solid"/>
            <a:miter lim="800000"/>
            <a:tailEnd type="arrow" w="med" len="sm"/>
          </a:ln>
          <a:effectLst/>
        </p:spPr>
      </p:cxnSp>
      <p:sp>
        <p:nvSpPr>
          <p:cNvPr id="416" name="Rectangle: Rounded Corners 415">
            <a:extLst>
              <a:ext uri="{FF2B5EF4-FFF2-40B4-BE49-F238E27FC236}">
                <a16:creationId xmlns:a16="http://schemas.microsoft.com/office/drawing/2014/main" id="{F9F50258-D69C-609A-E2BE-DF072411C48E}"/>
              </a:ext>
            </a:extLst>
          </p:cNvPr>
          <p:cNvSpPr/>
          <p:nvPr/>
        </p:nvSpPr>
        <p:spPr bwMode="auto">
          <a:xfrm>
            <a:off x="8403851"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kern="0" dirty="0">
                <a:solidFill>
                  <a:srgbClr val="3B3734"/>
                </a:solidFill>
                <a:latin typeface="Aptos" panose="020B0004020202020204" pitchFamily="34" charset="0"/>
                <a:cs typeface="Segoe UI" pitchFamily="34" charset="0"/>
              </a:rPr>
              <a:t>Graph</a:t>
            </a:r>
          </a:p>
        </p:txBody>
      </p:sp>
      <p:grpSp>
        <p:nvGrpSpPr>
          <p:cNvPr id="424" name="Group 423">
            <a:extLst>
              <a:ext uri="{FF2B5EF4-FFF2-40B4-BE49-F238E27FC236}">
                <a16:creationId xmlns:a16="http://schemas.microsoft.com/office/drawing/2014/main" id="{35D6F0BC-0278-1EF4-7905-119B890C3005}"/>
              </a:ext>
            </a:extLst>
          </p:cNvPr>
          <p:cNvGrpSpPr/>
          <p:nvPr/>
        </p:nvGrpSpPr>
        <p:grpSpPr>
          <a:xfrm>
            <a:off x="9914010" y="1063943"/>
            <a:ext cx="2160000" cy="847620"/>
            <a:chOff x="9914010" y="1377151"/>
            <a:chExt cx="2160000" cy="847620"/>
          </a:xfrm>
        </p:grpSpPr>
        <p:sp>
          <p:nvSpPr>
            <p:cNvPr id="325" name="Rectangle: Rounded Corners 324">
              <a:extLst>
                <a:ext uri="{FF2B5EF4-FFF2-40B4-BE49-F238E27FC236}">
                  <a16:creationId xmlns:a16="http://schemas.microsoft.com/office/drawing/2014/main" id="{14905FAA-6A19-C814-E0DC-778819DF31C9}"/>
                </a:ext>
              </a:extLst>
            </p:cNvPr>
            <p:cNvSpPr/>
            <p:nvPr/>
          </p:nvSpPr>
          <p:spPr bwMode="auto">
            <a:xfrm>
              <a:off x="9914010" y="1377151"/>
              <a:ext cx="2160000" cy="847620"/>
            </a:xfrm>
            <a:prstGeom prst="roundRect">
              <a:avLst>
                <a:gd name="adj" fmla="val 3756"/>
              </a:avLst>
            </a:prstGeom>
            <a:solidFill>
              <a:srgbClr val="DBC1F1"/>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kern="0" dirty="0">
                  <a:solidFill>
                    <a:srgbClr val="3B3734"/>
                  </a:solidFill>
                  <a:latin typeface="Aptos SemiBold" panose="020B0004020202020204" pitchFamily="34" charset="0"/>
                  <a:cs typeface="Segoe UI" pitchFamily="34" charset="0"/>
                </a:rPr>
                <a:t>Microsoft 365 Graph</a:t>
              </a:r>
            </a:p>
          </p:txBody>
        </p:sp>
        <p:sp>
          <p:nvSpPr>
            <p:cNvPr id="326" name="Rectangle: Rounded Corners 325">
              <a:extLst>
                <a:ext uri="{FF2B5EF4-FFF2-40B4-BE49-F238E27FC236}">
                  <a16:creationId xmlns:a16="http://schemas.microsoft.com/office/drawing/2014/main" id="{924011C5-B6BF-E8D9-C207-C513A7DDE901}"/>
                </a:ext>
              </a:extLst>
            </p:cNvPr>
            <p:cNvSpPr/>
            <p:nvPr/>
          </p:nvSpPr>
          <p:spPr bwMode="auto">
            <a:xfrm>
              <a:off x="10016422" y="165192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lvl="0" algn="ctr" defTabSz="932472" fontAlgn="base">
                <a:spcBef>
                  <a:spcPct val="0"/>
                </a:spcBef>
                <a:spcAft>
                  <a:spcPct val="0"/>
                </a:spcAft>
              </a:pPr>
              <a:r>
                <a:rPr lang="en-US" sz="1000" kern="0" dirty="0">
                  <a:solidFill>
                    <a:srgbClr val="3B3734"/>
                  </a:solidFill>
                  <a:latin typeface="Aptos SemiBold" panose="020B0004020202020204" pitchFamily="34" charset="0"/>
                  <a:cs typeface="Segoe UI" pitchFamily="34" charset="0"/>
                </a:rPr>
                <a:t>Enhanced search results</a:t>
              </a:r>
              <a:endPar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endParaRPr>
            </a:p>
          </p:txBody>
        </p:sp>
        <p:pic>
          <p:nvPicPr>
            <p:cNvPr id="375" name="Graphic 374">
              <a:extLst>
                <a:ext uri="{FF2B5EF4-FFF2-40B4-BE49-F238E27FC236}">
                  <a16:creationId xmlns:a16="http://schemas.microsoft.com/office/drawing/2014/main" id="{1BD881F0-4C1A-7704-0CF3-01D1979B8C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67311" y="1435890"/>
              <a:ext cx="144000" cy="144000"/>
            </a:xfrm>
            <a:prstGeom prst="rect">
              <a:avLst/>
            </a:prstGeom>
          </p:spPr>
        </p:pic>
        <p:sp>
          <p:nvSpPr>
            <p:cNvPr id="421" name="Rectangle: Rounded Corners 420">
              <a:extLst>
                <a:ext uri="{FF2B5EF4-FFF2-40B4-BE49-F238E27FC236}">
                  <a16:creationId xmlns:a16="http://schemas.microsoft.com/office/drawing/2014/main" id="{B7DC2911-5AAF-0E9D-3873-3AF564297ED1}"/>
                </a:ext>
              </a:extLst>
            </p:cNvPr>
            <p:cNvSpPr/>
            <p:nvPr/>
          </p:nvSpPr>
          <p:spPr bwMode="auto">
            <a:xfrm>
              <a:off x="10016422" y="191520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000" kern="0" dirty="0">
                  <a:solidFill>
                    <a:srgbClr val="3B3734"/>
                  </a:solidFill>
                  <a:latin typeface="Aptos SemiBold" panose="020B0004020202020204" pitchFamily="34" charset="0"/>
                  <a:cs typeface="Segoe UI" pitchFamily="34" charset="0"/>
                </a:rPr>
                <a:t>Graph connectors</a:t>
              </a:r>
            </a:p>
          </p:txBody>
        </p:sp>
      </p:grpSp>
      <p:cxnSp>
        <p:nvCxnSpPr>
          <p:cNvPr id="434" name="Straight Arrow Connector 218">
            <a:extLst>
              <a:ext uri="{FF2B5EF4-FFF2-40B4-BE49-F238E27FC236}">
                <a16:creationId xmlns:a16="http://schemas.microsoft.com/office/drawing/2014/main" id="{2440C15E-414B-C1F3-CB32-736ACA349A07}"/>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37" name="Straight Arrow Connector 218">
            <a:extLst>
              <a:ext uri="{FF2B5EF4-FFF2-40B4-BE49-F238E27FC236}">
                <a16:creationId xmlns:a16="http://schemas.microsoft.com/office/drawing/2014/main" id="{0225BCA6-6D3F-27C0-1380-332059772F5F}"/>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15" name="Straight Arrow Connector 218">
            <a:extLst>
              <a:ext uri="{FF2B5EF4-FFF2-40B4-BE49-F238E27FC236}">
                <a16:creationId xmlns:a16="http://schemas.microsoft.com/office/drawing/2014/main" id="{324BCBB4-B76B-5AC3-DA4B-3B488D2FB040}"/>
              </a:ext>
            </a:extLst>
          </p:cNvPr>
          <p:cNvCxnSpPr>
            <a:cxnSpLocks/>
            <a:stCxn id="390" idx="3"/>
            <a:endCxn id="421" idx="1"/>
          </p:cNvCxnSpPr>
          <p:nvPr/>
        </p:nvCxnSpPr>
        <p:spPr>
          <a:xfrm flipV="1">
            <a:off x="9269347" y="1709994"/>
            <a:ext cx="747075" cy="1730598"/>
          </a:xfrm>
          <a:prstGeom prst="bentConnector3">
            <a:avLst>
              <a:gd name="adj1" fmla="val 44560"/>
            </a:avLst>
          </a:prstGeom>
          <a:noFill/>
          <a:ln w="6350" cap="flat" cmpd="sng" algn="ctr">
            <a:solidFill>
              <a:srgbClr val="3B3734">
                <a:lumMod val="50000"/>
                <a:lumOff val="50000"/>
              </a:srgbClr>
            </a:solidFill>
            <a:prstDash val="solid"/>
            <a:miter lim="800000"/>
            <a:tailEnd type="arrow" w="med" len="sm"/>
          </a:ln>
          <a:effectLst/>
        </p:spPr>
      </p:cxnSp>
      <p:cxnSp>
        <p:nvCxnSpPr>
          <p:cNvPr id="334" name="Straight Arrow Connector 218">
            <a:extLst>
              <a:ext uri="{FF2B5EF4-FFF2-40B4-BE49-F238E27FC236}">
                <a16:creationId xmlns:a16="http://schemas.microsoft.com/office/drawing/2014/main" id="{70E25189-7D07-F4C9-D628-2149C38766E9}"/>
              </a:ext>
            </a:extLst>
          </p:cNvPr>
          <p:cNvCxnSpPr>
            <a:cxnSpLocks/>
            <a:stCxn id="391" idx="3"/>
            <a:endCxn id="322" idx="1"/>
          </p:cNvCxnSpPr>
          <p:nvPr/>
        </p:nvCxnSpPr>
        <p:spPr>
          <a:xfrm flipV="1">
            <a:off x="9266739" y="2505834"/>
            <a:ext cx="749683" cy="1654241"/>
          </a:xfrm>
          <a:prstGeom prst="bentConnector3">
            <a:avLst>
              <a:gd name="adj1" fmla="val 54066"/>
            </a:avLst>
          </a:prstGeom>
          <a:noFill/>
          <a:ln w="6350" cap="flat" cmpd="sng" algn="ctr">
            <a:solidFill>
              <a:srgbClr val="3B3734">
                <a:lumMod val="50000"/>
                <a:lumOff val="50000"/>
              </a:srgbClr>
            </a:solidFill>
            <a:prstDash val="solid"/>
            <a:miter lim="800000"/>
            <a:tailEnd type="arrow" w="med" len="sm"/>
          </a:ln>
          <a:effectLst/>
        </p:spPr>
      </p:cxnSp>
      <p:cxnSp>
        <p:nvCxnSpPr>
          <p:cNvPr id="333" name="Straight Arrow Connector 218">
            <a:extLst>
              <a:ext uri="{FF2B5EF4-FFF2-40B4-BE49-F238E27FC236}">
                <a16:creationId xmlns:a16="http://schemas.microsoft.com/office/drawing/2014/main" id="{0FD66550-57ED-B905-5161-E6FEF6D3A5DA}"/>
              </a:ext>
            </a:extLst>
          </p:cNvPr>
          <p:cNvCxnSpPr>
            <a:cxnSpLocks/>
            <a:stCxn id="283" idx="3"/>
            <a:endCxn id="320" idx="1"/>
          </p:cNvCxnSpPr>
          <p:nvPr/>
        </p:nvCxnSpPr>
        <p:spPr>
          <a:xfrm flipV="1">
            <a:off x="9280082" y="576140"/>
            <a:ext cx="736340" cy="961148"/>
          </a:xfrm>
          <a:prstGeom prst="bentConnector3">
            <a:avLst>
              <a:gd name="adj1" fmla="val 32063"/>
            </a:avLst>
          </a:prstGeom>
          <a:noFill/>
          <a:ln w="6350" cap="flat" cmpd="sng" algn="ctr">
            <a:solidFill>
              <a:srgbClr val="3B3734">
                <a:lumMod val="50000"/>
                <a:lumOff val="50000"/>
              </a:srgbClr>
            </a:solidFill>
            <a:prstDash val="solid"/>
            <a:miter lim="800000"/>
            <a:tailEnd type="arrow" w="med" len="sm"/>
          </a:ln>
          <a:effectLst/>
        </p:spPr>
      </p:cxnSp>
      <p:sp>
        <p:nvSpPr>
          <p:cNvPr id="458" name="Rectangle: Rounded Corners 457">
            <a:extLst>
              <a:ext uri="{FF2B5EF4-FFF2-40B4-BE49-F238E27FC236}">
                <a16:creationId xmlns:a16="http://schemas.microsoft.com/office/drawing/2014/main" id="{D8FE283F-3375-95CD-2FD1-47E408932DCE}"/>
              </a:ext>
            </a:extLst>
          </p:cNvPr>
          <p:cNvSpPr/>
          <p:nvPr/>
        </p:nvSpPr>
        <p:spPr bwMode="auto">
          <a:xfrm>
            <a:off x="5082052" y="5944498"/>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sz="1000" kern="0" dirty="0">
                <a:solidFill>
                  <a:srgbClr val="3B3734"/>
                </a:solidFill>
                <a:latin typeface="Aptos SemiBold" panose="020B0004020202020204" pitchFamily="34" charset="0"/>
                <a:cs typeface="Segoe UI" pitchFamily="34" charset="0"/>
              </a:rPr>
              <a:t>VNET</a:t>
            </a:r>
            <a:r>
              <a:rPr kumimoji="0" lang="en-US" sz="1000" b="0" i="0" u="none" strike="noStrike" kern="0" cap="none" spc="0" normalizeH="0" baseline="0" noProof="0" dirty="0">
                <a:ln>
                  <a:noFill/>
                </a:ln>
                <a:solidFill>
                  <a:srgbClr val="3B3734"/>
                </a:solidFill>
                <a:effectLst/>
                <a:uLnTx/>
                <a:uFillTx/>
                <a:latin typeface="Aptos SemiBold" panose="020B0004020202020204" pitchFamily="34" charset="0"/>
                <a:cs typeface="Segoe UI" pitchFamily="34" charset="0"/>
              </a:rPr>
              <a:t> / IP firewall </a:t>
            </a:r>
            <a:r>
              <a:rPr kumimoji="0" lang="en-US" sz="1000" b="0" i="0" u="none" strike="noStrike" kern="0" cap="none" spc="0" normalizeH="0" baseline="30000" noProof="0" dirty="0">
                <a:ln>
                  <a:noFill/>
                </a:ln>
                <a:solidFill>
                  <a:srgbClr val="3B3734"/>
                </a:solidFill>
                <a:effectLst/>
                <a:uLnTx/>
                <a:uFillTx/>
                <a:latin typeface="Aptos SemiBold" panose="020B0004020202020204" pitchFamily="34" charset="0"/>
                <a:cs typeface="Segoe UI" pitchFamily="34" charset="0"/>
              </a:rPr>
              <a:t>(2025)</a:t>
            </a:r>
          </a:p>
        </p:txBody>
      </p:sp>
      <p:pic>
        <p:nvPicPr>
          <p:cNvPr id="462" name="Graphic 461">
            <a:extLst>
              <a:ext uri="{FF2B5EF4-FFF2-40B4-BE49-F238E27FC236}">
                <a16:creationId xmlns:a16="http://schemas.microsoft.com/office/drawing/2014/main" id="{BC520F79-38DA-9198-1B91-1D7316E41A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3779" y="5077579"/>
            <a:ext cx="180000" cy="180000"/>
          </a:xfrm>
          <a:prstGeom prst="rect">
            <a:avLst/>
          </a:prstGeom>
        </p:spPr>
      </p:pic>
    </p:spTree>
    <p:extLst>
      <p:ext uri="{BB962C8B-B14F-4D97-AF65-F5344CB8AC3E}">
        <p14:creationId xmlns:p14="http://schemas.microsoft.com/office/powerpoint/2010/main" val="6436540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Solution architecture</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Provide an architecture diagram with the overview of the technical implementation</a:t>
            </a:r>
          </a:p>
        </p:txBody>
      </p:sp>
      <p:sp>
        <p:nvSpPr>
          <p:cNvPr id="4" name="Text Placeholder 3">
            <a:extLst>
              <a:ext uri="{FF2B5EF4-FFF2-40B4-BE49-F238E27FC236}">
                <a16:creationId xmlns:a16="http://schemas.microsoft.com/office/drawing/2014/main" id="{3E60BF59-0168-9891-450A-7C6D77FEE5C5}"/>
              </a:ext>
            </a:extLst>
          </p:cNvPr>
          <p:cNvSpPr>
            <a:spLocks noGrp="1"/>
          </p:cNvSpPr>
          <p:nvPr>
            <p:ph type="body" sz="quarter" idx="13"/>
          </p:nvPr>
        </p:nvSpPr>
        <p:spPr/>
        <p:txBody>
          <a:bodyPr/>
          <a:lstStyle/>
          <a:p>
            <a:endParaRPr lang="en-US" sz="1600"/>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28209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have the big picture of your agent project and its integration in a broader technical and functional landscape.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Architecture diagrams or blueprints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Functional </a:t>
            </a:r>
            <a:r>
              <a:rPr lang="en-US" sz="1200">
                <a:solidFill>
                  <a:srgbClr val="FFFFFF">
                    <a:lumMod val="95000"/>
                  </a:srgbClr>
                </a:solidFill>
                <a:latin typeface="Aptos" panose="020B0004020202020204" pitchFamily="34" charset="0"/>
              </a:rPr>
              <a:t>and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technical overview of the agent and its integration in the broader technical landscape (other Power Platform or Azure services, internal APIs, etc.)</a:t>
            </a:r>
            <a:endParaRPr lang="en-US" sz="1200">
              <a:solidFill>
                <a:srgbClr val="FFFFFF">
                  <a:lumMod val="95000"/>
                </a:srgbClr>
              </a:solidFill>
              <a:latin typeface="Aptos" panose="020B0004020202020204" pitchFamily="34" charset="0"/>
            </a:endParaRPr>
          </a:p>
        </p:txBody>
      </p:sp>
      <p:sp>
        <p:nvSpPr>
          <p:cNvPr id="6" name="Rectangle: Folded Corner 5">
            <a:extLst>
              <a:ext uri="{FF2B5EF4-FFF2-40B4-BE49-F238E27FC236}">
                <a16:creationId xmlns:a16="http://schemas.microsoft.com/office/drawing/2014/main" id="{37A09F63-F58D-24AE-D1D6-2B5A577454B8}"/>
              </a:ext>
            </a:extLst>
          </p:cNvPr>
          <p:cNvSpPr/>
          <p:nvPr/>
        </p:nvSpPr>
        <p:spPr bwMode="auto">
          <a:xfrm rot="60000">
            <a:off x="1859858" y="2044731"/>
            <a:ext cx="5689794" cy="4212778"/>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p:txBody>
      </p:sp>
      <p:grpSp>
        <p:nvGrpSpPr>
          <p:cNvPr id="12" name="Group 11">
            <a:extLst>
              <a:ext uri="{FF2B5EF4-FFF2-40B4-BE49-F238E27FC236}">
                <a16:creationId xmlns:a16="http://schemas.microsoft.com/office/drawing/2014/main" id="{EBC7C967-1221-74F2-1CAE-E217ACD9C217}"/>
              </a:ext>
            </a:extLst>
          </p:cNvPr>
          <p:cNvGrpSpPr/>
          <p:nvPr/>
        </p:nvGrpSpPr>
        <p:grpSpPr>
          <a:xfrm>
            <a:off x="2038660" y="2543392"/>
            <a:ext cx="4813384" cy="3462903"/>
            <a:chOff x="2038660" y="2543392"/>
            <a:chExt cx="4813384" cy="3462903"/>
          </a:xfrm>
        </p:grpSpPr>
        <p:grpSp>
          <p:nvGrpSpPr>
            <p:cNvPr id="10" name="Group 9">
              <a:extLst>
                <a:ext uri="{FF2B5EF4-FFF2-40B4-BE49-F238E27FC236}">
                  <a16:creationId xmlns:a16="http://schemas.microsoft.com/office/drawing/2014/main" id="{4D224F7F-4E24-E004-6DD5-4AA206EC3EAF}"/>
                </a:ext>
              </a:extLst>
            </p:cNvPr>
            <p:cNvGrpSpPr/>
            <p:nvPr/>
          </p:nvGrpSpPr>
          <p:grpSpPr>
            <a:xfrm>
              <a:off x="2038660" y="2543392"/>
              <a:ext cx="4813384" cy="3462903"/>
              <a:chOff x="2038660" y="2543392"/>
              <a:chExt cx="4813384" cy="3462903"/>
            </a:xfrm>
          </p:grpSpPr>
          <p:grpSp>
            <p:nvGrpSpPr>
              <p:cNvPr id="78" name="Group 77">
                <a:extLst>
                  <a:ext uri="{FF2B5EF4-FFF2-40B4-BE49-F238E27FC236}">
                    <a16:creationId xmlns:a16="http://schemas.microsoft.com/office/drawing/2014/main" id="{58C91CD5-8BBF-8E65-668E-E7C8FFD04503}"/>
                  </a:ext>
                </a:extLst>
              </p:cNvPr>
              <p:cNvGrpSpPr/>
              <p:nvPr/>
            </p:nvGrpSpPr>
            <p:grpSpPr>
              <a:xfrm rot="60000">
                <a:off x="2038660" y="2543392"/>
                <a:ext cx="4813384" cy="3462903"/>
                <a:chOff x="1550894" y="519952"/>
                <a:chExt cx="8211672" cy="5907742"/>
              </a:xfrm>
            </p:grpSpPr>
            <p:sp>
              <p:nvSpPr>
                <p:cNvPr id="41" name="Rectangle: Rounded Corners 40">
                  <a:extLst>
                    <a:ext uri="{FF2B5EF4-FFF2-40B4-BE49-F238E27FC236}">
                      <a16:creationId xmlns:a16="http://schemas.microsoft.com/office/drawing/2014/main" id="{1E95E1FF-4F5E-89E3-E9F9-27963640E470}"/>
                    </a:ext>
                  </a:extLst>
                </p:cNvPr>
                <p:cNvSpPr/>
                <p:nvPr/>
              </p:nvSpPr>
              <p:spPr>
                <a:xfrm>
                  <a:off x="1550894" y="519952"/>
                  <a:ext cx="8211672" cy="5907742"/>
                </a:xfrm>
                <a:prstGeom prst="roundRect">
                  <a:avLst>
                    <a:gd name="adj" fmla="val 2296"/>
                  </a:avLst>
                </a:prstGeom>
                <a:solidFill>
                  <a:sysClr val="window" lastClr="FFFFFF">
                    <a:lumMod val="95000"/>
                  </a:sysClr>
                </a:solid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Rectangle: Rounded Corners 41">
                  <a:extLst>
                    <a:ext uri="{FF2B5EF4-FFF2-40B4-BE49-F238E27FC236}">
                      <a16:creationId xmlns:a16="http://schemas.microsoft.com/office/drawing/2014/main" id="{3AD2A2F6-2EA7-6DAC-22D8-95DF408B354C}"/>
                    </a:ext>
                  </a:extLst>
                </p:cNvPr>
                <p:cNvSpPr/>
                <p:nvPr/>
              </p:nvSpPr>
              <p:spPr>
                <a:xfrm>
                  <a:off x="4195480" y="762000"/>
                  <a:ext cx="2973260" cy="2976282"/>
                </a:xfrm>
                <a:prstGeom prst="roundRect">
                  <a:avLst>
                    <a:gd name="adj" fmla="val 5483"/>
                  </a:avLst>
                </a:prstGeom>
                <a:solidFill>
                  <a:srgbClr val="0E2841">
                    <a:lumMod val="10000"/>
                    <a:lumOff val="9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Rectangle: Rounded Corners 42">
                  <a:extLst>
                    <a:ext uri="{FF2B5EF4-FFF2-40B4-BE49-F238E27FC236}">
                      <a16:creationId xmlns:a16="http://schemas.microsoft.com/office/drawing/2014/main" id="{078E9FAA-E17C-F28E-6BC6-CB94C64E09BB}"/>
                    </a:ext>
                  </a:extLst>
                </p:cNvPr>
                <p:cNvSpPr/>
                <p:nvPr/>
              </p:nvSpPr>
              <p:spPr>
                <a:xfrm>
                  <a:off x="4515494" y="2768199"/>
                  <a:ext cx="2333231" cy="739485"/>
                </a:xfrm>
                <a:prstGeom prst="roundRect">
                  <a:avLst>
                    <a:gd name="adj" fmla="val 43939"/>
                  </a:avLst>
                </a:prstGeom>
                <a:solidFill>
                  <a:srgbClr val="FEF5D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Rounded Corners 43">
                  <a:extLst>
                    <a:ext uri="{FF2B5EF4-FFF2-40B4-BE49-F238E27FC236}">
                      <a16:creationId xmlns:a16="http://schemas.microsoft.com/office/drawing/2014/main" id="{3075CA2E-7130-000B-33BA-1C7B1108E2AA}"/>
                    </a:ext>
                  </a:extLst>
                </p:cNvPr>
                <p:cNvSpPr/>
                <p:nvPr/>
              </p:nvSpPr>
              <p:spPr>
                <a:xfrm>
                  <a:off x="7805239" y="45831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Rectangle: Rounded Corners 44">
                  <a:extLst>
                    <a:ext uri="{FF2B5EF4-FFF2-40B4-BE49-F238E27FC236}">
                      <a16:creationId xmlns:a16="http://schemas.microsoft.com/office/drawing/2014/main" id="{3756D779-FE49-08BB-6E7E-A024D9748FA4}"/>
                    </a:ext>
                  </a:extLst>
                </p:cNvPr>
                <p:cNvSpPr/>
                <p:nvPr/>
              </p:nvSpPr>
              <p:spPr>
                <a:xfrm>
                  <a:off x="1916938" y="4494614"/>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7" name="Graphic 46" descr="Internet outline">
                  <a:extLst>
                    <a:ext uri="{FF2B5EF4-FFF2-40B4-BE49-F238E27FC236}">
                      <a16:creationId xmlns:a16="http://schemas.microsoft.com/office/drawing/2014/main" id="{00EDAE82-12B5-22E3-686D-D2ACD0BCCBA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4302" y="4664696"/>
                  <a:ext cx="914400" cy="914400"/>
                </a:xfrm>
                <a:prstGeom prst="rect">
                  <a:avLst/>
                </a:prstGeom>
                <a:effectLst/>
              </p:spPr>
            </p:pic>
            <p:pic>
              <p:nvPicPr>
                <p:cNvPr id="48" name="Picture 2">
                  <a:extLst>
                    <a:ext uri="{FF2B5EF4-FFF2-40B4-BE49-F238E27FC236}">
                      <a16:creationId xmlns:a16="http://schemas.microsoft.com/office/drawing/2014/main" id="{1E338420-D4B8-3557-BA2F-AD7FBD0B741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05858" y="4561994"/>
                  <a:ext cx="853733" cy="83422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6A285E4-E9A5-E44B-0AF4-17A1313BD7E9}"/>
                    </a:ext>
                  </a:extLst>
                </p:cNvPr>
                <p:cNvSpPr txBox="1"/>
                <p:nvPr/>
              </p:nvSpPr>
              <p:spPr>
                <a:xfrm>
                  <a:off x="7875883" y="5404495"/>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Websites</a:t>
                  </a:r>
                </a:p>
              </p:txBody>
            </p:sp>
            <p:pic>
              <p:nvPicPr>
                <p:cNvPr id="50" name="Graphic 49">
                  <a:extLst>
                    <a:ext uri="{FF2B5EF4-FFF2-40B4-BE49-F238E27FC236}">
                      <a16:creationId xmlns:a16="http://schemas.microsoft.com/office/drawing/2014/main" id="{C54E7CD3-F125-C223-FF46-F60ACDF8244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71292" y="2887846"/>
                  <a:ext cx="553507" cy="553507"/>
                </a:xfrm>
                <a:prstGeom prst="rect">
                  <a:avLst/>
                </a:prstGeom>
              </p:spPr>
            </p:pic>
            <p:sp>
              <p:nvSpPr>
                <p:cNvPr id="51" name="TextBox 50">
                  <a:extLst>
                    <a:ext uri="{FF2B5EF4-FFF2-40B4-BE49-F238E27FC236}">
                      <a16:creationId xmlns:a16="http://schemas.microsoft.com/office/drawing/2014/main" id="{0F1B2CF4-2606-D362-9946-1FD7101218F8}"/>
                    </a:ext>
                  </a:extLst>
                </p:cNvPr>
                <p:cNvSpPr txBox="1"/>
                <p:nvPr/>
              </p:nvSpPr>
              <p:spPr>
                <a:xfrm>
                  <a:off x="5211905" y="2814776"/>
                  <a:ext cx="1493919" cy="630083"/>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Generative answers</a:t>
                  </a:r>
                </a:p>
              </p:txBody>
            </p:sp>
            <p:sp>
              <p:nvSpPr>
                <p:cNvPr id="52" name="TextBox 51">
                  <a:extLst>
                    <a:ext uri="{FF2B5EF4-FFF2-40B4-BE49-F238E27FC236}">
                      <a16:creationId xmlns:a16="http://schemas.microsoft.com/office/drawing/2014/main" id="{B9C6A49C-522A-E9FE-8783-6B40D8F5B01C}"/>
                    </a:ext>
                  </a:extLst>
                </p:cNvPr>
                <p:cNvSpPr txBox="1"/>
                <p:nvPr/>
              </p:nvSpPr>
              <p:spPr>
                <a:xfrm>
                  <a:off x="4418624" y="1935928"/>
                  <a:ext cx="2526973" cy="420055"/>
                </a:xfrm>
                <a:prstGeom prst="rect">
                  <a:avLst/>
                </a:prstGeom>
                <a:noFill/>
              </p:spPr>
              <p:txBody>
                <a:bodyPr wrap="square">
                  <a:spAutoFit/>
                </a:bodyPr>
                <a:lstStyle/>
                <a:p>
                  <a:pPr algn="ctr" defTabSz="914400"/>
                  <a:r>
                    <a:rPr lang="en-US" sz="1000">
                      <a:solidFill>
                        <a:srgbClr val="0E637B"/>
                      </a:solidFill>
                      <a:latin typeface="Aptos SemiBold" panose="020B0004020202020204" pitchFamily="34" charset="0"/>
                    </a:rPr>
                    <a:t>Copilot Studio</a:t>
                  </a:r>
                </a:p>
              </p:txBody>
            </p:sp>
            <p:cxnSp>
              <p:nvCxnSpPr>
                <p:cNvPr id="53" name="Straight Connector 52">
                  <a:extLst>
                    <a:ext uri="{FF2B5EF4-FFF2-40B4-BE49-F238E27FC236}">
                      <a16:creationId xmlns:a16="http://schemas.microsoft.com/office/drawing/2014/main" id="{F0730309-B06A-0131-CAE8-9D9881BA287D}"/>
                    </a:ext>
                  </a:extLst>
                </p:cNvPr>
                <p:cNvCxnSpPr>
                  <a:cxnSpLocks/>
                </p:cNvCxnSpPr>
                <p:nvPr/>
              </p:nvCxnSpPr>
              <p:spPr>
                <a:xfrm flipV="1">
                  <a:off x="5682110" y="2316873"/>
                  <a:ext cx="1" cy="467194"/>
                </a:xfrm>
                <a:prstGeom prst="line">
                  <a:avLst/>
                </a:prstGeom>
                <a:noFill/>
                <a:ln w="19050" cap="flat" cmpd="sng" algn="ctr">
                  <a:solidFill>
                    <a:srgbClr val="156082"/>
                  </a:solidFill>
                  <a:prstDash val="solid"/>
                  <a:miter lim="800000"/>
                </a:ln>
                <a:effectLst/>
              </p:spPr>
            </p:cxnSp>
            <p:cxnSp>
              <p:nvCxnSpPr>
                <p:cNvPr id="54" name="Straight Connector 53">
                  <a:extLst>
                    <a:ext uri="{FF2B5EF4-FFF2-40B4-BE49-F238E27FC236}">
                      <a16:creationId xmlns:a16="http://schemas.microsoft.com/office/drawing/2014/main" id="{72737FA8-BDDE-17C7-6E27-6D48884DBCDF}"/>
                    </a:ext>
                  </a:extLst>
                </p:cNvPr>
                <p:cNvCxnSpPr>
                  <a:cxnSpLocks/>
                </p:cNvCxnSpPr>
                <p:nvPr/>
              </p:nvCxnSpPr>
              <p:spPr>
                <a:xfrm>
                  <a:off x="5682114" y="3534343"/>
                  <a:ext cx="0" cy="966862"/>
                </a:xfrm>
                <a:prstGeom prst="line">
                  <a:avLst/>
                </a:prstGeom>
                <a:noFill/>
                <a:ln w="19050" cap="flat" cmpd="sng" algn="ctr">
                  <a:solidFill>
                    <a:srgbClr val="156082"/>
                  </a:solidFill>
                  <a:prstDash val="solid"/>
                  <a:miter lim="800000"/>
                </a:ln>
                <a:effectLst/>
              </p:spPr>
            </p:cxnSp>
            <p:cxnSp>
              <p:nvCxnSpPr>
                <p:cNvPr id="55" name="Straight Connector 54">
                  <a:extLst>
                    <a:ext uri="{FF2B5EF4-FFF2-40B4-BE49-F238E27FC236}">
                      <a16:creationId xmlns:a16="http://schemas.microsoft.com/office/drawing/2014/main" id="{6F3EDF88-CB2F-02E2-9151-A3AABD836CB4}"/>
                    </a:ext>
                  </a:extLst>
                </p:cNvPr>
                <p:cNvCxnSpPr>
                  <a:cxnSpLocks/>
                </p:cNvCxnSpPr>
                <p:nvPr/>
              </p:nvCxnSpPr>
              <p:spPr>
                <a:xfrm flipH="1" flipV="1">
                  <a:off x="2732725" y="4222170"/>
                  <a:ext cx="5898777" cy="71718"/>
                </a:xfrm>
                <a:prstGeom prst="line">
                  <a:avLst/>
                </a:prstGeom>
                <a:noFill/>
                <a:ln w="19050" cap="flat" cmpd="sng" algn="ctr">
                  <a:solidFill>
                    <a:srgbClr val="156082"/>
                  </a:solidFill>
                  <a:prstDash val="solid"/>
                  <a:miter lim="800000"/>
                </a:ln>
                <a:effectLst/>
              </p:spPr>
            </p:cxnSp>
            <p:cxnSp>
              <p:nvCxnSpPr>
                <p:cNvPr id="56" name="Straight Connector 55">
                  <a:extLst>
                    <a:ext uri="{FF2B5EF4-FFF2-40B4-BE49-F238E27FC236}">
                      <a16:creationId xmlns:a16="http://schemas.microsoft.com/office/drawing/2014/main" id="{B3CA1939-DB09-B48E-4F27-50167454AF0A}"/>
                    </a:ext>
                  </a:extLst>
                </p:cNvPr>
                <p:cNvCxnSpPr>
                  <a:cxnSpLocks/>
                </p:cNvCxnSpPr>
                <p:nvPr/>
              </p:nvCxnSpPr>
              <p:spPr>
                <a:xfrm>
                  <a:off x="2741690" y="4213205"/>
                  <a:ext cx="0" cy="288000"/>
                </a:xfrm>
                <a:prstGeom prst="line">
                  <a:avLst/>
                </a:prstGeom>
                <a:noFill/>
                <a:ln w="19050" cap="flat" cmpd="sng" algn="ctr">
                  <a:solidFill>
                    <a:srgbClr val="156082"/>
                  </a:solidFill>
                  <a:prstDash val="solid"/>
                  <a:miter lim="800000"/>
                </a:ln>
                <a:effectLst/>
              </p:spPr>
            </p:cxnSp>
            <p:cxnSp>
              <p:nvCxnSpPr>
                <p:cNvPr id="57" name="Straight Connector 56">
                  <a:extLst>
                    <a:ext uri="{FF2B5EF4-FFF2-40B4-BE49-F238E27FC236}">
                      <a16:creationId xmlns:a16="http://schemas.microsoft.com/office/drawing/2014/main" id="{FD972F52-C186-8B5E-A315-9A5BB6E0B7B6}"/>
                    </a:ext>
                  </a:extLst>
                </p:cNvPr>
                <p:cNvCxnSpPr>
                  <a:cxnSpLocks/>
                </p:cNvCxnSpPr>
                <p:nvPr/>
              </p:nvCxnSpPr>
              <p:spPr>
                <a:xfrm>
                  <a:off x="8622537" y="4293888"/>
                  <a:ext cx="0" cy="288000"/>
                </a:xfrm>
                <a:prstGeom prst="line">
                  <a:avLst/>
                </a:prstGeom>
                <a:noFill/>
                <a:ln w="19050" cap="flat" cmpd="sng" algn="ctr">
                  <a:solidFill>
                    <a:srgbClr val="156082"/>
                  </a:solidFill>
                  <a:prstDash val="solid"/>
                  <a:miter lim="800000"/>
                </a:ln>
                <a:effectLst/>
              </p:spPr>
            </p:cxnSp>
            <p:sp>
              <p:nvSpPr>
                <p:cNvPr id="58" name="Rectangle: Rounded Corners 57">
                  <a:extLst>
                    <a:ext uri="{FF2B5EF4-FFF2-40B4-BE49-F238E27FC236}">
                      <a16:creationId xmlns:a16="http://schemas.microsoft.com/office/drawing/2014/main" id="{812498CD-5E60-3268-5843-9174E63C1903}"/>
                    </a:ext>
                  </a:extLst>
                </p:cNvPr>
                <p:cNvSpPr/>
                <p:nvPr/>
              </p:nvSpPr>
              <p:spPr>
                <a:xfrm>
                  <a:off x="4855850" y="45116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9" name="Picture 4" descr="ServiceNow Logo, symbol, meaning, history, PNG, brand">
                  <a:extLst>
                    <a:ext uri="{FF2B5EF4-FFF2-40B4-BE49-F238E27FC236}">
                      <a16:creationId xmlns:a16="http://schemas.microsoft.com/office/drawing/2014/main" id="{25FA95FA-2011-33F9-CD85-2DBAF237947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977077" y="5101594"/>
                  <a:ext cx="1456964" cy="81954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AA08B1B0-E853-E612-F278-E229888ED835}"/>
                    </a:ext>
                  </a:extLst>
                </p:cNvPr>
                <p:cNvSpPr/>
                <p:nvPr/>
              </p:nvSpPr>
              <p:spPr>
                <a:xfrm>
                  <a:off x="7794761" y="1003672"/>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1" name="Graphic 60" descr="Internet outline">
                  <a:extLst>
                    <a:ext uri="{FF2B5EF4-FFF2-40B4-BE49-F238E27FC236}">
                      <a16:creationId xmlns:a16="http://schemas.microsoft.com/office/drawing/2014/main" id="{B03B5878-9654-D927-C7E1-9821D95509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63824" y="1049478"/>
                  <a:ext cx="914400" cy="914400"/>
                </a:xfrm>
                <a:prstGeom prst="rect">
                  <a:avLst/>
                </a:prstGeom>
              </p:spPr>
            </p:pic>
            <p:sp>
              <p:nvSpPr>
                <p:cNvPr id="62" name="TextBox 61">
                  <a:extLst>
                    <a:ext uri="{FF2B5EF4-FFF2-40B4-BE49-F238E27FC236}">
                      <a16:creationId xmlns:a16="http://schemas.microsoft.com/office/drawing/2014/main" id="{517C70D3-0155-B640-F376-9F30C76FBF9D}"/>
                    </a:ext>
                  </a:extLst>
                </p:cNvPr>
                <p:cNvSpPr txBox="1"/>
                <p:nvPr/>
              </p:nvSpPr>
              <p:spPr>
                <a:xfrm>
                  <a:off x="7865405" y="1779212"/>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Intranet</a:t>
                  </a:r>
                </a:p>
              </p:txBody>
            </p:sp>
            <p:sp>
              <p:nvSpPr>
                <p:cNvPr id="63" name="Rectangle: Rounded Corners 62">
                  <a:extLst>
                    <a:ext uri="{FF2B5EF4-FFF2-40B4-BE49-F238E27FC236}">
                      <a16:creationId xmlns:a16="http://schemas.microsoft.com/office/drawing/2014/main" id="{B8D63060-4761-DA4C-0C3D-666A54A8A3A4}"/>
                    </a:ext>
                  </a:extLst>
                </p:cNvPr>
                <p:cNvSpPr/>
                <p:nvPr/>
              </p:nvSpPr>
              <p:spPr>
                <a:xfrm>
                  <a:off x="7794761" y="2486491"/>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BBF69F17-6A97-972D-067D-4ED6FA54D704}"/>
                    </a:ext>
                  </a:extLst>
                </p:cNvPr>
                <p:cNvSpPr txBox="1"/>
                <p:nvPr/>
              </p:nvSpPr>
              <p:spPr>
                <a:xfrm>
                  <a:off x="7874902" y="3371070"/>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Teams</a:t>
                  </a:r>
                </a:p>
              </p:txBody>
            </p:sp>
            <p:pic>
              <p:nvPicPr>
                <p:cNvPr id="65" name="Picture 8">
                  <a:extLst>
                    <a:ext uri="{FF2B5EF4-FFF2-40B4-BE49-F238E27FC236}">
                      <a16:creationId xmlns:a16="http://schemas.microsoft.com/office/drawing/2014/main" id="{5BCFB12E-C1BE-5529-4279-9058A13755C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243024" y="2639350"/>
                  <a:ext cx="756000" cy="70310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296851D-FC76-EB30-C6B2-2D37C7D9F9F3}"/>
                    </a:ext>
                  </a:extLst>
                </p:cNvPr>
                <p:cNvSpPr txBox="1"/>
                <p:nvPr/>
              </p:nvSpPr>
              <p:spPr>
                <a:xfrm>
                  <a:off x="1951038" y="5396223"/>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SharePoint</a:t>
                  </a:r>
                </a:p>
              </p:txBody>
            </p:sp>
            <p:sp>
              <p:nvSpPr>
                <p:cNvPr id="67" name="TextBox 66">
                  <a:extLst>
                    <a:ext uri="{FF2B5EF4-FFF2-40B4-BE49-F238E27FC236}">
                      <a16:creationId xmlns:a16="http://schemas.microsoft.com/office/drawing/2014/main" id="{F72A708A-103C-663B-1E46-4D4F1C88C6AD}"/>
                    </a:ext>
                  </a:extLst>
                </p:cNvPr>
                <p:cNvSpPr txBox="1"/>
                <p:nvPr/>
              </p:nvSpPr>
              <p:spPr>
                <a:xfrm>
                  <a:off x="1983043" y="5896692"/>
                  <a:ext cx="7171765" cy="367549"/>
                </a:xfrm>
                <a:prstGeom prst="rect">
                  <a:avLst/>
                </a:prstGeom>
                <a:noFill/>
              </p:spPr>
              <p:txBody>
                <a:bodyPr wrap="square">
                  <a:spAutoFit/>
                </a:bodyPr>
                <a:lstStyle/>
                <a:p>
                  <a:pPr algn="ctr" defTabSz="914400"/>
                  <a:r>
                    <a:rPr lang="en-US" sz="800">
                      <a:solidFill>
                        <a:srgbClr val="156082"/>
                      </a:solidFill>
                      <a:latin typeface="Aptos" panose="02110004020202020204"/>
                    </a:rPr>
                    <a:t>Multiple internal and external data sources</a:t>
                  </a:r>
                </a:p>
              </p:txBody>
            </p:sp>
            <p:sp>
              <p:nvSpPr>
                <p:cNvPr id="68" name="Arrow: Right 67">
                  <a:extLst>
                    <a:ext uri="{FF2B5EF4-FFF2-40B4-BE49-F238E27FC236}">
                      <a16:creationId xmlns:a16="http://schemas.microsoft.com/office/drawing/2014/main" id="{73ADE254-1A28-7770-D492-9DF8ED90817D}"/>
                    </a:ext>
                  </a:extLst>
                </p:cNvPr>
                <p:cNvSpPr/>
                <p:nvPr/>
              </p:nvSpPr>
              <p:spPr>
                <a:xfrm>
                  <a:off x="7424330" y="1506678"/>
                  <a:ext cx="380909"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Arrow: Right 68">
                  <a:extLst>
                    <a:ext uri="{FF2B5EF4-FFF2-40B4-BE49-F238E27FC236}">
                      <a16:creationId xmlns:a16="http://schemas.microsoft.com/office/drawing/2014/main" id="{791A8A9E-BA26-85B7-4ED1-4264ADC31E18}"/>
                    </a:ext>
                  </a:extLst>
                </p:cNvPr>
                <p:cNvSpPr/>
                <p:nvPr/>
              </p:nvSpPr>
              <p:spPr>
                <a:xfrm>
                  <a:off x="7488754" y="2968401"/>
                  <a:ext cx="306008"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D088728-9222-B8F6-585B-AEF5F63E2426}"/>
                    </a:ext>
                  </a:extLst>
                </p:cNvPr>
                <p:cNvSpPr/>
                <p:nvPr/>
              </p:nvSpPr>
              <p:spPr>
                <a:xfrm>
                  <a:off x="7427211" y="1578397"/>
                  <a:ext cx="110592" cy="1590820"/>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C30BDAC-FFD6-8EF7-2B2F-1DEEF75071CB}"/>
                    </a:ext>
                  </a:extLst>
                </p:cNvPr>
                <p:cNvSpPr/>
                <p:nvPr/>
              </p:nvSpPr>
              <p:spPr>
                <a:xfrm>
                  <a:off x="7167987" y="2316873"/>
                  <a:ext cx="320763" cy="123446"/>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EF03DB25-2043-5711-B3E1-F69921FBB9E0}"/>
                    </a:ext>
                  </a:extLst>
                </p:cNvPr>
                <p:cNvSpPr txBox="1"/>
                <p:nvPr/>
              </p:nvSpPr>
              <p:spPr>
                <a:xfrm>
                  <a:off x="8062072" y="669259"/>
                  <a:ext cx="1136901" cy="367549"/>
                </a:xfrm>
                <a:prstGeom prst="rect">
                  <a:avLst/>
                </a:prstGeom>
                <a:noFill/>
              </p:spPr>
              <p:txBody>
                <a:bodyPr wrap="square">
                  <a:spAutoFit/>
                </a:bodyPr>
                <a:lstStyle/>
                <a:p>
                  <a:pPr algn="ctr" defTabSz="914400"/>
                  <a:r>
                    <a:rPr lang="en-US" sz="800">
                      <a:solidFill>
                        <a:srgbClr val="156082"/>
                      </a:solidFill>
                      <a:latin typeface="Aptos" panose="02110004020202020204"/>
                    </a:rPr>
                    <a:t>Channels</a:t>
                  </a:r>
                </a:p>
              </p:txBody>
            </p:sp>
            <p:sp>
              <p:nvSpPr>
                <p:cNvPr id="76" name="Rectangle: Rounded Corners 75">
                  <a:extLst>
                    <a:ext uri="{FF2B5EF4-FFF2-40B4-BE49-F238E27FC236}">
                      <a16:creationId xmlns:a16="http://schemas.microsoft.com/office/drawing/2014/main" id="{19246765-23B1-17CD-1DCA-408B8E5E73FF}"/>
                    </a:ext>
                  </a:extLst>
                </p:cNvPr>
                <p:cNvSpPr/>
                <p:nvPr/>
              </p:nvSpPr>
              <p:spPr>
                <a:xfrm>
                  <a:off x="4961166" y="4616380"/>
                  <a:ext cx="1476000" cy="648000"/>
                </a:xfrm>
                <a:prstGeom prst="roundRect">
                  <a:avLst>
                    <a:gd name="adj" fmla="val 43939"/>
                  </a:avLst>
                </a:prstGeom>
                <a:solidFill>
                  <a:schemeClr val="tx2">
                    <a:lumMod val="9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b"/>
                <a:lstStyle/>
                <a:p>
                  <a:pPr marR="0" lvl="0" algn="ctr" defTabSz="914400" eaLnBrk="1" fontAlgn="auto" latinLnBrk="0" hangingPunct="1">
                    <a:lnSpc>
                      <a:spcPct val="100000"/>
                    </a:lnSpc>
                    <a:spcBef>
                      <a:spcPts val="0"/>
                    </a:spcBef>
                    <a:spcAft>
                      <a:spcPts val="0"/>
                    </a:spcAft>
                    <a:buClrTx/>
                    <a:buSzTx/>
                    <a:buFontTx/>
                    <a:buNone/>
                    <a:tabLst>
                      <a:tab pos="269875" algn="l"/>
                    </a:tabLst>
                    <a:defRPr/>
                  </a:pPr>
                  <a:r>
                    <a:rPr lang="en-US" sz="600" kern="0">
                      <a:solidFill>
                        <a:schemeClr val="bg1">
                          <a:lumMod val="85000"/>
                          <a:lumOff val="15000"/>
                        </a:schemeClr>
                      </a:solidFill>
                      <a:latin typeface="Aptos" panose="02110004020202020204"/>
                    </a:rPr>
                    <a:t>Power Automate</a:t>
                  </a:r>
                  <a:endParaRPr kumimoji="0" lang="en-US" sz="600" b="0" i="0" u="none" strike="noStrike" kern="0" cap="none" spc="0" normalizeH="0" baseline="0" noProof="0">
                    <a:ln>
                      <a:noFill/>
                    </a:ln>
                    <a:solidFill>
                      <a:schemeClr val="bg1">
                        <a:lumMod val="85000"/>
                        <a:lumOff val="15000"/>
                      </a:schemeClr>
                    </a:solidFill>
                    <a:effectLst/>
                    <a:uLnTx/>
                    <a:uFillTx/>
                    <a:latin typeface="Aptos" panose="02110004020202020204"/>
                    <a:ea typeface="+mn-ea"/>
                    <a:cs typeface="+mn-cs"/>
                  </a:endParaRPr>
                </a:p>
              </p:txBody>
            </p:sp>
            <p:pic>
              <p:nvPicPr>
                <p:cNvPr id="75" name="Graphic 74">
                  <a:extLst>
                    <a:ext uri="{FF2B5EF4-FFF2-40B4-BE49-F238E27FC236}">
                      <a16:creationId xmlns:a16="http://schemas.microsoft.com/office/drawing/2014/main" id="{9B698659-C397-0C2C-7C53-C67CF13EFB8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85831" y="4683947"/>
                  <a:ext cx="252000" cy="252000"/>
                </a:xfrm>
                <a:prstGeom prst="rect">
                  <a:avLst/>
                </a:prstGeom>
              </p:spPr>
            </p:pic>
          </p:grpSp>
          <p:sp>
            <p:nvSpPr>
              <p:cNvPr id="81" name="Rectangle: Rounded Corners 80">
                <a:extLst>
                  <a:ext uri="{FF2B5EF4-FFF2-40B4-BE49-F238E27FC236}">
                    <a16:creationId xmlns:a16="http://schemas.microsoft.com/office/drawing/2014/main" id="{C8182A00-2FE5-E97E-B8FC-69BA44E92F17}"/>
                  </a:ext>
                </a:extLst>
              </p:cNvPr>
              <p:cNvSpPr/>
              <p:nvPr/>
            </p:nvSpPr>
            <p:spPr bwMode="auto">
              <a:xfrm rot="60000">
                <a:off x="2216434" y="2660926"/>
                <a:ext cx="1281036" cy="1763846"/>
              </a:xfrm>
              <a:prstGeom prst="roundRect">
                <a:avLst>
                  <a:gd name="adj" fmla="val 8263"/>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r>
                  <a:rPr lang="en-US" sz="1200" b="1">
                    <a:solidFill>
                      <a:schemeClr val="bg2">
                        <a:lumMod val="95000"/>
                        <a:lumOff val="5000"/>
                      </a:schemeClr>
                    </a:solidFill>
                    <a:latin typeface="Aptos" panose="020B0004020202020204" pitchFamily="34" charset="0"/>
                    <a:ea typeface="Segoe UI" pitchFamily="34" charset="0"/>
                    <a:cs typeface="Segoe UI" pitchFamily="34" charset="0"/>
                  </a:rPr>
                  <a:t>HR agent</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41k employees</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Handles HR, Finance, and </a:t>
                </a:r>
                <a:br>
                  <a:rPr lang="en-US" sz="1000">
                    <a:solidFill>
                      <a:schemeClr val="bg2">
                        <a:lumMod val="95000"/>
                        <a:lumOff val="5000"/>
                      </a:schemeClr>
                    </a:solidFill>
                    <a:latin typeface="Aptos" panose="020B0004020202020204" pitchFamily="34" charset="0"/>
                    <a:ea typeface="Segoe UI" pitchFamily="34" charset="0"/>
                    <a:cs typeface="Segoe UI" pitchFamily="34" charset="0"/>
                  </a:rPr>
                </a:br>
                <a:r>
                  <a:rPr lang="en-US" sz="1000">
                    <a:solidFill>
                      <a:schemeClr val="bg2">
                        <a:lumMod val="95000"/>
                        <a:lumOff val="5000"/>
                      </a:schemeClr>
                    </a:solidFill>
                    <a:latin typeface="Aptos" panose="020B0004020202020204" pitchFamily="34" charset="0"/>
                    <a:ea typeface="Segoe UI" pitchFamily="34" charset="0"/>
                    <a:cs typeface="Segoe UI" pitchFamily="34" charset="0"/>
                  </a:rPr>
                  <a:t>IT questions.</a:t>
                </a:r>
              </a:p>
              <a:p>
                <a:pPr marL="171450" indent="-171450" algn="l" defTabSz="932472" fontAlgn="base">
                  <a:spcBef>
                    <a:spcPct val="0"/>
                  </a:spcBef>
                  <a:spcAft>
                    <a:spcPct val="0"/>
                  </a:spcAft>
                  <a:buFont typeface="Arial" panose="020B0604020202020204" pitchFamily="34" charset="0"/>
                  <a:buChar char="•"/>
                </a:pPr>
                <a:endParaRPr lang="en-US" sz="1000">
                  <a:solidFill>
                    <a:schemeClr val="bg2">
                      <a:lumMod val="95000"/>
                      <a:lumOff val="5000"/>
                    </a:schemeClr>
                  </a:solidFill>
                  <a:latin typeface="Aptos" panose="020B0004020202020204" pitchFamily="34" charset="0"/>
                  <a:ea typeface="Segoe UI" pitchFamily="34" charset="0"/>
                  <a:cs typeface="Segoe UI" pitchFamily="34" charset="0"/>
                </a:endParaRPr>
              </a:p>
            </p:txBody>
          </p:sp>
          <p:pic>
            <p:nvPicPr>
              <p:cNvPr id="77" name="Picture 2" descr="Official Google Cloud Blog: Contoso has gone Google">
                <a:extLst>
                  <a:ext uri="{FF2B5EF4-FFF2-40B4-BE49-F238E27FC236}">
                    <a16:creationId xmlns:a16="http://schemas.microsoft.com/office/drawing/2014/main" id="{59693D8F-3C33-DD80-D521-EDC2759F61FC}"/>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60000">
                <a:off x="2289799" y="2787639"/>
                <a:ext cx="1101617" cy="594624"/>
              </a:xfrm>
              <a:prstGeom prst="rect">
                <a:avLst/>
              </a:prstGeom>
              <a:effectLst/>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AAAC7786-5C9C-992D-5623-69D8F97C81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60000">
              <a:off x="4183151" y="2757178"/>
              <a:ext cx="581466" cy="581466"/>
            </a:xfrm>
            <a:prstGeom prst="rect">
              <a:avLst/>
            </a:prstGeom>
          </p:spPr>
        </p:pic>
      </p:grpSp>
    </p:spTree>
    <p:extLst>
      <p:ext uri="{BB962C8B-B14F-4D97-AF65-F5344CB8AC3E}">
        <p14:creationId xmlns:p14="http://schemas.microsoft.com/office/powerpoint/2010/main" val="36003187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35673"/>
            <a:ext cx="7983957" cy="246221"/>
          </a:xfrm>
        </p:spPr>
        <p:txBody>
          <a:bodyPr/>
          <a:lstStyle/>
          <a:p>
            <a:r>
              <a:rPr lang="en-US"/>
              <a:t>What are the expected volumes of chat messages or conversations?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4161505022"/>
              </p:ext>
            </p:extLst>
          </p:nvPr>
        </p:nvGraphicFramePr>
        <p:xfrm>
          <a:off x="361951" y="1666779"/>
          <a:ext cx="8334350" cy="4946642"/>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Monthly target volume of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Total messages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Generative actions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Generative answers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Power Platform requests (through connectors or cloud flows)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rPr>
              <a:t>Understanding </a:t>
            </a:r>
            <a:r>
              <a:rPr lang="en-US" sz="1200" dirty="0">
                <a:solidFill>
                  <a:srgbClr val="FFFFFF">
                    <a:lumMod val="95000"/>
                  </a:srgbClr>
                </a:solidFill>
                <a:latin typeface="Aptos" panose="020B0004020202020204" pitchFamily="34" charset="0"/>
              </a:rPr>
              <a:t>target volumes helps validate the target architecture and scale.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rPr>
              <a:t>When integrating with external systems, for example through Power Automate or HTTP requests, it’s important to validate that every part can handle the load.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Target volumes also help validate the licensing aspects of the agent and the potential impact on Dataverse storage for the conversation transcripts.</a:t>
            </a:r>
            <a:endPar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Rate limits for agents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Pricing plans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Power Platform Licensing Guide</a:t>
            </a:r>
            <a:endParaRPr lang="en-US" sz="1200" dirty="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200,000 chat sessions per month (with an average of 8 messages per session), including 100,000 generative answers, 50,000 generative actions, and 1,000,000 Power Platform requests.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agent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solidFill>
                  <a:srgbClr val="FFFFFF">
                    <a:lumMod val="95000"/>
                  </a:srgbClr>
                </a:solidFill>
                <a:latin typeface="Aptos" panose="020B0004020202020204" pitchFamily="34" charset="0"/>
              </a:rPr>
              <a:t>still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important  to understand performance expectations for the agent response times to make sure the agent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Capture telemetry with Application Insights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extLst>
              <p:ext uri="{D42A27DB-BD31-4B8C-83A1-F6EECF244321}">
                <p14:modId xmlns:p14="http://schemas.microsoft.com/office/powerpoint/2010/main" val="2666930597"/>
              </p:ext>
            </p:extLst>
          </p:nvPr>
        </p:nvGraphicFramePr>
        <p:xfrm>
          <a:off x="361951" y="1666779"/>
          <a:ext cx="8334350"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latency for the agent to answer user queries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specific message is displayed to the user asking them to wait while the cloud flow runs and returns data. Typing indicator shows that the agent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266257660"/>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To understand the challenges that have already been identified in the architecture that could get in the way of the agent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Allowing agent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2"/>
                </a:solidFill>
              </a:rPr>
              <a:t>Language understanding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marL="231140" indent="-231140">
              <a:spcBef>
                <a:spcPts val="600"/>
              </a:spcBef>
            </a:pPr>
            <a:r>
              <a:rPr lang="en-US"/>
              <a:t>Natural Language Understanding</a:t>
            </a:r>
          </a:p>
          <a:p>
            <a:pPr marL="231140" indent="-231140">
              <a:spcBef>
                <a:spcPts val="600"/>
              </a:spcBef>
            </a:pPr>
            <a:r>
              <a:rPr lang="en-US">
                <a:latin typeface="Aptos"/>
                <a:cs typeface="Segoe UI"/>
              </a:rPr>
              <a:t>Intent recognition and slot filling</a:t>
            </a:r>
          </a:p>
          <a:p>
            <a:pPr marL="231140" indent="-231140">
              <a:spcBef>
                <a:spcPts val="600"/>
              </a:spcBef>
            </a:pPr>
            <a:r>
              <a:rPr lang="en-US" sz="2800">
                <a:latin typeface="Aptos"/>
                <a:cs typeface="Segoe UI"/>
              </a:rPr>
              <a:t>Azure CLU integration</a:t>
            </a:r>
          </a:p>
          <a:p>
            <a:pPr marL="231140" indent="-231140">
              <a:spcBef>
                <a:spcPts val="600"/>
              </a:spcBef>
            </a:pPr>
            <a:r>
              <a:rPr lang="en-US" sz="2800">
                <a:latin typeface="Aptos"/>
                <a:cs typeface="Segoe UI"/>
              </a:rPr>
              <a:t>Topic structure</a:t>
            </a:r>
          </a:p>
          <a:p>
            <a:pPr marL="231140" indent="-231140">
              <a:spcBef>
                <a:spcPts val="600"/>
              </a:spcBef>
            </a:pPr>
            <a:r>
              <a:rPr lang="en-US" sz="2800">
                <a:latin typeface="Aptos"/>
                <a:cs typeface="Segoe UI"/>
              </a:rPr>
              <a:t>Handling unrecognized intents</a:t>
            </a:r>
          </a:p>
          <a:p>
            <a:pPr marL="231140" indent="-231140">
              <a:spcBef>
                <a:spcPts val="600"/>
              </a:spcBef>
            </a:pPr>
            <a:r>
              <a:rPr lang="en-US">
                <a:latin typeface="Aptos"/>
                <a:cs typeface="Segoe UI"/>
              </a:rPr>
              <a:t>Localization &amp; languages</a:t>
            </a:r>
          </a:p>
          <a:p>
            <a:pPr marL="231140" indent="-231140">
              <a:spcBef>
                <a:spcPts val="600"/>
              </a:spcBef>
            </a:pPr>
            <a:r>
              <a:rPr lang="en-US">
                <a:latin typeface="Aptos"/>
                <a:cs typeface="Segoe UI"/>
              </a:rPr>
              <a:t>Miscellaneous</a:t>
            </a:r>
            <a:endParaRPr lang="en-US" sz="2800"/>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116" y="1620099"/>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411398"/>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ea typeface="+mn-ea"/>
                <a:cs typeface="+mn-cs"/>
              </a:rPr>
              <a:t>Given this intent, entities, and the context,</a:t>
            </a:r>
            <a:br>
              <a:rPr kumimoji="0" lang="en-US" sz="1200" b="0" i="0" u="none" strike="noStrike" kern="0" cap="none" spc="0" normalizeH="0" baseline="0" noProof="0">
                <a:ln>
                  <a:noFill/>
                </a:ln>
                <a:solidFill>
                  <a:srgbClr val="0097DB"/>
                </a:solidFill>
                <a:effectLst/>
                <a:uLnTx/>
                <a:uFillTx/>
                <a:ea typeface="+mn-ea"/>
                <a:cs typeface="+mn-cs"/>
              </a:rPr>
            </a:br>
            <a:r>
              <a:rPr kumimoji="0" lang="en-US" sz="1200" b="0" i="0" u="none" strike="noStrike" kern="0" cap="none" spc="0" normalizeH="0" baseline="0" noProof="0">
                <a:ln>
                  <a:noFill/>
                </a:ln>
                <a:solidFill>
                  <a:srgbClr val="0097DB"/>
                </a:solidFill>
                <a:effectLst/>
                <a:uLnTx/>
                <a:uFillTx/>
                <a:ea typeface="+mn-ea"/>
                <a:cs typeface="+mn-cs"/>
              </a:rPr>
              <a:t>what would be the best fitting answer?</a:t>
            </a:r>
            <a:endParaRPr kumimoji="0" lang="en-BE" sz="1200" b="0" i="0" u="none" strike="noStrike" kern="0" cap="none" spc="0" normalizeH="0" baseline="0" noProof="0">
              <a:ln>
                <a:noFill/>
              </a:ln>
              <a:solidFill>
                <a:srgbClr val="0097DB"/>
              </a:solidFill>
              <a:effectLst/>
              <a:uLnTx/>
              <a:uFillTx/>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861197"/>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ea typeface="+mn-ea"/>
                <a:cs typeface="+mn-cs"/>
              </a:rPr>
              <a:t>I want to book a flight to Paris next week.</a:t>
            </a:r>
            <a:endParaRPr kumimoji="0" lang="en-BE" sz="1200" b="0" i="0" u="none" strike="noStrike" kern="0" cap="none" spc="0" normalizeH="0" baseline="0" noProof="0">
              <a:ln>
                <a:noFill/>
              </a:ln>
              <a:solidFill>
                <a:srgbClr val="FFFFFF"/>
              </a:solidFill>
              <a:effectLst/>
              <a:uLnTx/>
              <a:uFillTx/>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529938"/>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ea typeface="+mn-ea"/>
                <a:cs typeface="+mn-cs"/>
              </a:rPr>
              <a:t>Great choice!</a:t>
            </a:r>
            <a:endParaRPr kumimoji="0" lang="en-BE" sz="1200" b="0" i="0" u="none" strike="noStrike" kern="0" cap="none" spc="0" normalizeH="0" baseline="0" noProof="0">
              <a:ln>
                <a:noFill/>
              </a:ln>
              <a:solidFill>
                <a:srgbClr val="0097DB"/>
              </a:solidFill>
              <a:effectLst/>
              <a:uLnTx/>
              <a:uFillTx/>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856466"/>
            <a:ext cx="2608763" cy="442122"/>
          </a:xfrm>
          <a:prstGeom prst="rect">
            <a:avLst/>
          </a:prstGeom>
          <a:noFill/>
          <a:ln w="25400" cap="flat" cmpd="sng" algn="ctr">
            <a:noFill/>
            <a:prstDash val="solid"/>
          </a:ln>
          <a:effectLst/>
        </p:spPr>
        <p:txBody>
          <a:bodyPr lIns="0" tIns="0" rIns="0" bIns="0" rtlCol="0" anchor="ctr"/>
          <a:lstStyle/>
          <a:p>
            <a:pPr marL="0" marR="0" lvl="0" indent="0"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009985"/>
                </a:solidFill>
                <a:effectLst/>
                <a:uLnTx/>
                <a:uFillTx/>
              </a:rPr>
              <a:t>I want to book a flight</a:t>
            </a:r>
            <a:endParaRPr kumimoji="0" lang="en-BE" sz="1200" b="0" i="0" u="none" strike="noStrike" kern="0" cap="none" spc="360" normalizeH="0" baseline="0" noProof="0">
              <a:ln>
                <a:noFill/>
              </a:ln>
              <a:solidFill>
                <a:srgbClr val="FF9349"/>
              </a:solidFill>
              <a:effectLst/>
              <a:uLnTx/>
              <a:uFillTx/>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387562"/>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985"/>
                </a:solidFill>
                <a:effectLst/>
                <a:uLnTx/>
                <a:uFillTx/>
                <a:ea typeface="+mn-ea"/>
                <a:cs typeface="+mn-cs"/>
              </a:rPr>
              <a:t>Intent</a:t>
            </a:r>
            <a:endParaRPr kumimoji="0" lang="en-BE" sz="1200" b="0" i="0" u="none" strike="noStrike" kern="0" cap="none" spc="0" normalizeH="0" baseline="0" noProof="0">
              <a:ln>
                <a:noFill/>
              </a:ln>
              <a:solidFill>
                <a:srgbClr val="003665"/>
              </a:solidFill>
              <a:effectLst/>
              <a:uLnTx/>
              <a:uFillTx/>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1061825"/>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2062844"/>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781825"/>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rgbClr val="000000"/>
                </a:solidFill>
                <a:effectLst/>
                <a:uLnTx/>
                <a:uFillTx/>
                <a:ea typeface="+mn-ea"/>
                <a:cs typeface="+mn-cs"/>
              </a:rPr>
              <a:t> </a:t>
            </a:r>
            <a:endParaRPr kumimoji="0" lang="en-BE" sz="2160" b="0" i="0" u="none" strike="noStrike" kern="0" cap="none" spc="0" normalizeH="0" baseline="0" noProof="0">
              <a:ln>
                <a:noFill/>
              </a:ln>
              <a:solidFill>
                <a:srgbClr val="000000"/>
              </a:solidFill>
              <a:effectLst/>
              <a:uLnTx/>
              <a:uFillTx/>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387562"/>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9349"/>
                </a:solidFill>
                <a:effectLst/>
                <a:uLnTx/>
                <a:uFillTx/>
                <a:ea typeface="+mn-ea"/>
                <a:cs typeface="+mn-cs"/>
              </a:rPr>
              <a:t>Entity</a:t>
            </a:r>
            <a:endParaRPr kumimoji="0" lang="en-BE" sz="1200" b="0" i="0" u="none" strike="noStrike" kern="0" cap="none" spc="0" normalizeH="0" baseline="0" noProof="0">
              <a:ln>
                <a:noFill/>
              </a:ln>
              <a:solidFill>
                <a:srgbClr val="FF9349"/>
              </a:solidFill>
              <a:effectLst/>
              <a:uLnTx/>
              <a:uFillTx/>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394699"/>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9349"/>
                </a:solidFill>
                <a:effectLst/>
                <a:uLnTx/>
                <a:uFillTx/>
                <a:ea typeface="+mn-ea"/>
                <a:cs typeface="+mn-cs"/>
              </a:rPr>
              <a:t>Entity</a:t>
            </a:r>
            <a:endParaRPr kumimoji="0" lang="en-BE" sz="1200" b="0" i="0" u="none" strike="noStrike" kern="0" cap="none" spc="0" normalizeH="0" baseline="0" noProof="0">
              <a:ln>
                <a:noFill/>
              </a:ln>
              <a:solidFill>
                <a:srgbClr val="FF9349"/>
              </a:solidFill>
              <a:effectLst/>
              <a:uLnTx/>
              <a:uFillTx/>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3084330"/>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080" b="0" i="0" u="none" strike="noStrike" kern="0" cap="none" spc="0" normalizeH="0" baseline="0" noProof="0">
                <a:ln>
                  <a:noFill/>
                </a:ln>
                <a:solidFill>
                  <a:srgbClr val="009985"/>
                </a:solidFill>
                <a:effectLst/>
                <a:uLnTx/>
                <a:uFillTx/>
                <a:ea typeface="+mn-ea"/>
                <a:cs typeface="+mn-cs"/>
              </a:rPr>
              <a:t>Customer has the intent to ‘book a flight’</a:t>
            </a:r>
            <a:endParaRPr kumimoji="0" lang="en-BE" sz="1080" b="0" i="0" u="none" strike="noStrike" kern="0" cap="none" spc="0" normalizeH="0" baseline="0" noProof="0">
              <a:ln>
                <a:noFill/>
              </a:ln>
              <a:solidFill>
                <a:srgbClr val="003665"/>
              </a:solidFill>
              <a:effectLst/>
              <a:uLnTx/>
              <a:uFillTx/>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3084330"/>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lang="en-US" sz="1080" kern="0">
                <a:solidFill>
                  <a:srgbClr val="FF9349"/>
                </a:solidFill>
              </a:rPr>
              <a:t>The query already has a ‘Destination’, Paris, and a ‘Travel Date’, next week.</a:t>
            </a:r>
            <a:endParaRPr kumimoji="0" lang="en-BE" sz="1080" b="0" i="0" u="none" strike="noStrike" kern="0" cap="none" spc="0" normalizeH="0" baseline="0" noProof="0">
              <a:ln>
                <a:noFill/>
              </a:ln>
              <a:solidFill>
                <a:srgbClr val="FF9349"/>
              </a:solidFill>
              <a:effectLst/>
              <a:uLnTx/>
              <a:uFillTx/>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307503"/>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FFFFFF"/>
                </a:solidFill>
                <a:effectLst/>
                <a:uLnTx/>
                <a:uFillTx/>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4067022"/>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rgbClr val="0097DB"/>
              </a:solidFill>
              <a:effectLst/>
              <a:uLnTx/>
              <a:uFillTx/>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873355"/>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448521"/>
            <a:ext cx="661852" cy="398850"/>
          </a:xfrm>
          <a:prstGeom prst="chevron">
            <a:avLst/>
          </a:prstGeom>
          <a:solidFill>
            <a:schemeClr val="bg2">
              <a:lumMod val="25000"/>
            </a:schemeClr>
          </a:solidFill>
          <a:ln w="25400" cap="flat" cmpd="sng" algn="ctr">
            <a:noFill/>
            <a:prstDash val="solid"/>
          </a:ln>
          <a:effectLst/>
        </p:spPr>
        <p:txBody>
          <a:bodyPr rtlCol="0" anchor="ctr"/>
          <a:lstStyle/>
          <a:p>
            <a:pPr algn="ctr" defTabSz="1097280"/>
            <a:endParaRPr lang="en-BE" sz="2160" kern="0">
              <a:solidFill>
                <a:srgbClr val="000000"/>
              </a:solidFill>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514885"/>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B0F0"/>
                </a:solidFill>
                <a:effectLst/>
                <a:uLnTx/>
                <a:uFillTx/>
                <a:ea typeface="+mn-ea"/>
                <a:cs typeface="+mn-cs"/>
              </a:rPr>
              <a:t>Utterance</a:t>
            </a:r>
            <a:endParaRPr kumimoji="0" lang="en-BE" sz="1200" b="0" i="0" u="none" strike="noStrike" kern="0" cap="none" spc="0" normalizeH="0" baseline="0" noProof="0">
              <a:ln>
                <a:noFill/>
              </a:ln>
              <a:solidFill>
                <a:srgbClr val="00B0F0"/>
              </a:solidFill>
              <a:effectLst/>
              <a:uLnTx/>
              <a:uFillTx/>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999520"/>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72660" y="4461016"/>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3460" y="4411224"/>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856466"/>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effectLst/>
                <a:uLnTx/>
                <a:uFillTx/>
              </a:rPr>
              <a:t>to</a:t>
            </a:r>
            <a:endParaRPr kumimoji="0" lang="en-BE" sz="1200" b="0" i="0" u="none" strike="noStrike" kern="0" cap="none" spc="360" normalizeH="0" baseline="0" noProof="0">
              <a:ln>
                <a:noFill/>
              </a:ln>
              <a:solidFill>
                <a:srgbClr val="FF9349"/>
              </a:solidFill>
              <a:effectLst/>
              <a:uLnTx/>
              <a:uFillTx/>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856466"/>
            <a:ext cx="1111908" cy="442122"/>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9349"/>
                </a:solidFill>
                <a:effectLst/>
                <a:uLnTx/>
                <a:uFillTx/>
              </a:rPr>
              <a:t>next week</a:t>
            </a:r>
            <a:endParaRPr kumimoji="0" lang="en-BE" sz="1200" b="0" i="0" u="none" strike="noStrike" kern="0" cap="none" spc="360" normalizeH="0" baseline="0" noProof="0">
              <a:ln>
                <a:noFill/>
              </a:ln>
              <a:solidFill>
                <a:srgbClr val="FF9349"/>
              </a:solidFill>
              <a:effectLst/>
              <a:uLnTx/>
              <a:uFillTx/>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856466"/>
            <a:ext cx="674479" cy="442122"/>
          </a:xfrm>
          <a:prstGeom prst="rect">
            <a:avLst/>
          </a:prstGeom>
          <a:noFill/>
          <a:ln w="25400" cap="flat" cmpd="sng" algn="ctr">
            <a:noFill/>
            <a:prstDash val="solid"/>
          </a:ln>
          <a:effectLst/>
        </p:spPr>
        <p:txBody>
          <a:bodyPr lIns="0" tIns="0" rIns="0" bIns="0"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9349"/>
                </a:solidFill>
                <a:effectLst/>
                <a:uLnTx/>
                <a:uFillTx/>
              </a:rPr>
              <a:t>Paris</a:t>
            </a:r>
            <a:endParaRPr kumimoji="0" lang="en-BE" sz="1200" b="0" i="0" u="none" strike="noStrike" kern="0" cap="none" spc="360" normalizeH="0" baseline="0" noProof="0">
              <a:ln>
                <a:noFill/>
              </a:ln>
              <a:solidFill>
                <a:srgbClr val="FF9349"/>
              </a:solidFill>
              <a:effectLst/>
              <a:uLnTx/>
              <a:uFillTx/>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3460" y="349466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dirty="0">
                <a:ln w="3175">
                  <a:noFill/>
                </a:ln>
                <a:solidFill>
                  <a:srgbClr val="FFFFFF"/>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par>
                          <p:cTn id="95" fill="hold">
                            <p:stCondLst>
                              <p:cond delay="2000"/>
                            </p:stCondLst>
                            <p:childTnLst>
                              <p:par>
                                <p:cTn id="96" presetID="10" presetClass="entr" presetSubtype="0"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3757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Conversational Language Understanding) </a:t>
            </a:r>
            <a:r>
              <a:rPr lang="en-US" sz="1200" dirty="0">
                <a:solidFill>
                  <a:srgbClr val="FFFFFF">
                    <a:lumMod val="95000"/>
                  </a:srgbClr>
                </a:solidFill>
                <a:latin typeface="Aptos" panose="020B0004020202020204" pitchFamily="34" charset="0"/>
              </a:rPr>
              <a:t>–</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 the modern equivalent of LUIS – or can be fully replaced with dynamic chaining, an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Azure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Copilot Studio supported languages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Azure CLU supported languages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rPr>
              <a:t>How to use CLU as your NLU (video)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0"/>
              </a:rPr>
              <a:t>Generativ</a:t>
            </a:r>
            <a:r>
              <a:rPr lang="en-US" sz="1200" dirty="0">
                <a:solidFill>
                  <a:srgbClr val="FFFFFF">
                    <a:lumMod val="95000"/>
                  </a:srgbClr>
                </a:solidFill>
                <a:latin typeface="Aptos" panose="020B0004020202020204" pitchFamily="34" charset="0"/>
                <a:hlinkClick r:id="rId10"/>
              </a:rPr>
              <a:t>e </a:t>
            </a:r>
            <a:r>
              <a:rPr lang="en-US" sz="1200" dirty="0">
                <a:solidFill>
                  <a:srgbClr val="FFFFFF">
                    <a:lumMod val="95000"/>
                  </a:srgbClr>
                </a:solidFill>
                <a:latin typeface="Aptos" panose="020B0004020202020204" pitchFamily="34" charset="0"/>
                <a:hlinkClick r:id="rId10"/>
              </a:rPr>
              <a:t>orchestration</a:t>
            </a:r>
            <a:endParaRPr lang="en-US" sz="1200" dirty="0">
              <a:solidFill>
                <a:srgbClr val="FFB900"/>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6"/>
            <a:ext cx="83719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2330226"/>
          </a:xfrm>
          <a:prstGeom prst="rect">
            <a:avLst/>
          </a:prstGeom>
          <a:noFill/>
        </p:spPr>
        <p:txBody>
          <a:bodyPr wrap="square" lIns="0" tIns="72000" rIns="72000" bIns="72000" rtlCol="0" anchor="ctr">
            <a:noAutofit/>
          </a:bodyPr>
          <a:lstStyle/>
          <a:p>
            <a:pPr marL="266700" indent="-180975" algn="l">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Default, out-of-the-box, model that comes pre-trained, with many predefined entity types.</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37852" y="3175967"/>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590389"/>
            <a:ext cx="8371917"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6"/>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dirty="0">
                <a:solidFill>
                  <a:schemeClr val="tx1">
                    <a:lumMod val="85000"/>
                  </a:schemeClr>
                </a:solidFill>
              </a:rPr>
              <a:t>Supports additional languages, with native models.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Allows to further customize the intent triggering model for better intent recognition or to address specific industry requirements.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Advanced entity extraction (e.g., same type, or silent extraction).</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574674"/>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Configuration is done in Azure and involves additional costs.</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Has its own service limits that need to be evaluated.</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dirty="0">
                <a:solidFill>
                  <a:schemeClr val="tx1">
                    <a:lumMod val="85000"/>
                  </a:schemeClr>
                </a:solidFill>
              </a:rPr>
              <a:t>Uses a large language model.</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Can handle complex utterances with multiple intents, chain topics/actions, and knowledge.</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Automatically generate questions for missing inputs.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Allows corrections when running.</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When complete, a unified answer gets generated based on the outputs of all topics, actions, knowledge.</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r>
                <a:rPr lang="en-US" sz="1200">
                  <a:latin typeface="Aptos SemiBold" panose="020B0004020202020204" pitchFamily="34" charset="0"/>
                </a:rPr>
                <a:t>Built-in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dirty="0"/>
                <a:t>Custom Azure CLU model</a:t>
              </a:r>
            </a:p>
          </p:txBody>
        </p:sp>
      </p:gr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0900" y="1652522"/>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614992" y="1697006"/>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a:r>
              <a:rPr lang="en-US" dirty="0">
                <a:latin typeface="Aptos SemiBold"/>
              </a:rPr>
              <a:t>Generative orchestration</a:t>
            </a:r>
            <a:endParaRPr lang="en-US" dirty="0"/>
          </a:p>
        </p:txBody>
      </p:sp>
      <p:sp>
        <p:nvSpPr>
          <p:cNvPr id="199" name="TextBox 198">
            <a:extLst>
              <a:ext uri="{FF2B5EF4-FFF2-40B4-BE49-F238E27FC236}">
                <a16:creationId xmlns:a16="http://schemas.microsoft.com/office/drawing/2014/main" id="{85CE4005-2556-AACE-8BCE-61DF01293A68}"/>
              </a:ext>
            </a:extLst>
          </p:cNvPr>
          <p:cNvSpPr txBox="1"/>
          <p:nvPr/>
        </p:nvSpPr>
        <p:spPr>
          <a:xfrm>
            <a:off x="6092480" y="4590388"/>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dirty="0">
                <a:solidFill>
                  <a:schemeClr val="tx1">
                    <a:lumMod val="85000"/>
                  </a:schemeClr>
                </a:solidFill>
              </a:rPr>
              <a:t>25 messages per topic or action chained in the orchestration.</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Limit of 127 topics and actions allowed for triggering for the orchestration.</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590388"/>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Cannot be extended.</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38751" y="532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B7191-C14F-1704-6109-BAA6A172D6C1}"/>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E8A423C9-6CAE-7EAD-E6FD-FE6A200CCA47}"/>
              </a:ext>
            </a:extLst>
          </p:cNvPr>
          <p:cNvSpPr txBox="1"/>
          <p:nvPr/>
        </p:nvSpPr>
        <p:spPr>
          <a:xfrm>
            <a:off x="399427" y="1821368"/>
            <a:ext cx="113166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lumMod val="95000"/>
                  </a:schemeClr>
                </a:solidFill>
                <a:effectLst/>
                <a:uLnTx/>
                <a:uFillTx/>
                <a:latin typeface="Segoe UI"/>
                <a:ea typeface="+mn-ea"/>
                <a:cs typeface="+mn-cs"/>
              </a:rPr>
              <a:t>User utterance</a:t>
            </a:r>
          </a:p>
        </p:txBody>
      </p:sp>
      <p:cxnSp>
        <p:nvCxnSpPr>
          <p:cNvPr id="41" name="Straight Arrow Connector 40">
            <a:extLst>
              <a:ext uri="{FF2B5EF4-FFF2-40B4-BE49-F238E27FC236}">
                <a16:creationId xmlns:a16="http://schemas.microsoft.com/office/drawing/2014/main" id="{0C536055-E332-A52D-850A-807DF85C0627}"/>
              </a:ext>
            </a:extLst>
          </p:cNvPr>
          <p:cNvCxnSpPr/>
          <p:nvPr/>
        </p:nvCxnSpPr>
        <p:spPr>
          <a:xfrm>
            <a:off x="1521797" y="2022216"/>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FDCFA15-2453-018D-2701-44E5CE9D9081}"/>
              </a:ext>
            </a:extLst>
          </p:cNvPr>
          <p:cNvSpPr/>
          <p:nvPr/>
        </p:nvSpPr>
        <p:spPr bwMode="auto">
          <a:xfrm>
            <a:off x="2356255" y="4151912"/>
            <a:ext cx="6135476" cy="1109173"/>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500" b="1">
                <a:solidFill>
                  <a:schemeClr val="tx1">
                    <a:lumMod val="95000"/>
                  </a:schemeClr>
                </a:solidFill>
                <a:latin typeface="Segoe UI"/>
              </a:rPr>
              <a:t>Fallback - Search over knowledge</a:t>
            </a:r>
          </a:p>
          <a:p>
            <a:r>
              <a:rPr lang="en-US" sz="1500">
                <a:solidFill>
                  <a:schemeClr val="tx1">
                    <a:lumMod val="95000"/>
                  </a:schemeClr>
                </a:solidFill>
                <a:latin typeface="Segoe UI"/>
              </a:rPr>
              <a:t>Search available knowledge sources and summarize an answer using generative AI if an answer is found.</a:t>
            </a:r>
          </a:p>
          <a:p>
            <a:endParaRPr lang="en-US" sz="1500" b="1" err="1">
              <a:solidFill>
                <a:schemeClr val="tx1">
                  <a:lumMod val="95000"/>
                </a:schemeClr>
              </a:solidFill>
              <a:latin typeface="Segoe UI"/>
            </a:endParaRPr>
          </a:p>
        </p:txBody>
      </p:sp>
      <p:cxnSp>
        <p:nvCxnSpPr>
          <p:cNvPr id="43" name="Straight Arrow Connector 42">
            <a:extLst>
              <a:ext uri="{FF2B5EF4-FFF2-40B4-BE49-F238E27FC236}">
                <a16:creationId xmlns:a16="http://schemas.microsoft.com/office/drawing/2014/main" id="{BA099B43-0AA1-9CC6-8E85-1890F56FDF36}"/>
              </a:ext>
            </a:extLst>
          </p:cNvPr>
          <p:cNvCxnSpPr>
            <a:cxnSpLocks/>
          </p:cNvCxnSpPr>
          <p:nvPr/>
        </p:nvCxnSpPr>
        <p:spPr>
          <a:xfrm>
            <a:off x="4826525" y="2006654"/>
            <a:ext cx="1269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8E5AFF7-9041-DEFF-93E0-02BD6B5B58AB}"/>
              </a:ext>
            </a:extLst>
          </p:cNvPr>
          <p:cNvSpPr/>
          <p:nvPr/>
        </p:nvSpPr>
        <p:spPr bwMode="auto">
          <a:xfrm>
            <a:off x="2361571" y="641748"/>
            <a:ext cx="2360542" cy="2918636"/>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lumMod val="95000"/>
                  </a:schemeClr>
                </a:solidFill>
                <a:effectLst/>
                <a:uLnTx/>
                <a:uFillTx/>
                <a:latin typeface="Segoe UI"/>
                <a:ea typeface="+mn-ea"/>
                <a:cs typeface="+mn-cs"/>
              </a:rPr>
              <a:t>Topic selection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lumMod val="95000"/>
                </a:schemeClr>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ED30503B-7E0A-199A-7ED9-6477F3A7F862}"/>
              </a:ext>
            </a:extLst>
          </p:cNvPr>
          <p:cNvCxnSpPr>
            <a:cxnSpLocks/>
          </p:cNvCxnSpPr>
          <p:nvPr/>
        </p:nvCxnSpPr>
        <p:spPr>
          <a:xfrm>
            <a:off x="3536526" y="3624184"/>
            <a:ext cx="0" cy="4253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761DD3-4987-EA9B-6431-B841C4ADC8C4}"/>
              </a:ext>
            </a:extLst>
          </p:cNvPr>
          <p:cNvSpPr/>
          <p:nvPr/>
        </p:nvSpPr>
        <p:spPr bwMode="auto">
          <a:xfrm>
            <a:off x="2356254" y="5784586"/>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500" b="1">
                <a:solidFill>
                  <a:schemeClr val="tx1">
                    <a:lumMod val="95000"/>
                  </a:schemeClr>
                </a:solidFill>
                <a:latin typeface="Segoe UI"/>
              </a:rPr>
              <a:t>Fallback System Topic</a:t>
            </a:r>
          </a:p>
          <a:p>
            <a:endParaRPr lang="en-US" sz="1500">
              <a:solidFill>
                <a:schemeClr val="tx1">
                  <a:lumMod val="95000"/>
                </a:schemeClr>
              </a:solidFill>
              <a:latin typeface="Segoe UI"/>
            </a:endParaRPr>
          </a:p>
          <a:p>
            <a:r>
              <a:rPr lang="en-US" sz="1500">
                <a:solidFill>
                  <a:schemeClr val="tx1">
                    <a:lumMod val="95000"/>
                  </a:schemeClr>
                </a:solidFill>
                <a:latin typeface="Segoe UI"/>
              </a:rPr>
              <a:t>“Sorry, I didn’t understand that”</a:t>
            </a:r>
          </a:p>
          <a:p>
            <a:endParaRPr lang="en-US" sz="1500">
              <a:solidFill>
                <a:schemeClr val="tx1">
                  <a:lumMod val="95000"/>
                </a:schemeClr>
              </a:solidFill>
              <a:latin typeface="Segoe UI"/>
            </a:endParaRPr>
          </a:p>
          <a:p>
            <a:endParaRPr lang="en-US" sz="1500" b="1" err="1">
              <a:solidFill>
                <a:schemeClr val="tx1">
                  <a:lumMod val="95000"/>
                </a:schemeClr>
              </a:solidFill>
              <a:latin typeface="Segoe UI"/>
            </a:endParaRPr>
          </a:p>
        </p:txBody>
      </p:sp>
      <p:cxnSp>
        <p:nvCxnSpPr>
          <p:cNvPr id="47" name="Straight Arrow Connector 46">
            <a:extLst>
              <a:ext uri="{FF2B5EF4-FFF2-40B4-BE49-F238E27FC236}">
                <a16:creationId xmlns:a16="http://schemas.microsoft.com/office/drawing/2014/main" id="{5BA3F74D-5F54-13C3-5908-216D65551703}"/>
              </a:ext>
            </a:extLst>
          </p:cNvPr>
          <p:cNvCxnSpPr>
            <a:cxnSpLocks/>
          </p:cNvCxnSpPr>
          <p:nvPr/>
        </p:nvCxnSpPr>
        <p:spPr>
          <a:xfrm>
            <a:off x="3536526" y="5314761"/>
            <a:ext cx="0" cy="4183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BA5232-A420-7DA6-443D-BBFDFEB3CC9A}"/>
              </a:ext>
            </a:extLst>
          </p:cNvPr>
          <p:cNvSpPr/>
          <p:nvPr/>
        </p:nvSpPr>
        <p:spPr bwMode="auto">
          <a:xfrm>
            <a:off x="2493336" y="1194640"/>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Topic</a:t>
            </a:r>
          </a:p>
        </p:txBody>
      </p:sp>
      <p:sp>
        <p:nvSpPr>
          <p:cNvPr id="49" name="Rectangle 48">
            <a:extLst>
              <a:ext uri="{FF2B5EF4-FFF2-40B4-BE49-F238E27FC236}">
                <a16:creationId xmlns:a16="http://schemas.microsoft.com/office/drawing/2014/main" id="{2A2837CC-2174-F89D-DDEC-0F7A55177B59}"/>
              </a:ext>
            </a:extLst>
          </p:cNvPr>
          <p:cNvSpPr/>
          <p:nvPr/>
        </p:nvSpPr>
        <p:spPr bwMode="auto">
          <a:xfrm>
            <a:off x="2493336" y="1774574"/>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Topic</a:t>
            </a:r>
          </a:p>
        </p:txBody>
      </p:sp>
      <p:sp>
        <p:nvSpPr>
          <p:cNvPr id="50" name="Rectangle 49">
            <a:extLst>
              <a:ext uri="{FF2B5EF4-FFF2-40B4-BE49-F238E27FC236}">
                <a16:creationId xmlns:a16="http://schemas.microsoft.com/office/drawing/2014/main" id="{5882C980-2E45-7C2D-CE7D-32B442458668}"/>
              </a:ext>
            </a:extLst>
          </p:cNvPr>
          <p:cNvSpPr/>
          <p:nvPr/>
        </p:nvSpPr>
        <p:spPr bwMode="auto">
          <a:xfrm>
            <a:off x="2493336" y="2354508"/>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Topic</a:t>
            </a:r>
          </a:p>
        </p:txBody>
      </p:sp>
      <p:sp>
        <p:nvSpPr>
          <p:cNvPr id="51" name="Rectangle 50">
            <a:extLst>
              <a:ext uri="{FF2B5EF4-FFF2-40B4-BE49-F238E27FC236}">
                <a16:creationId xmlns:a16="http://schemas.microsoft.com/office/drawing/2014/main" id="{4E0B5412-F424-864D-0318-2B7C6348E1E1}"/>
              </a:ext>
            </a:extLst>
          </p:cNvPr>
          <p:cNvSpPr/>
          <p:nvPr/>
        </p:nvSpPr>
        <p:spPr bwMode="auto">
          <a:xfrm>
            <a:off x="2493336" y="2934442"/>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Topic</a:t>
            </a:r>
          </a:p>
        </p:txBody>
      </p:sp>
      <p:sp>
        <p:nvSpPr>
          <p:cNvPr id="52" name="Rectangle 51">
            <a:extLst>
              <a:ext uri="{FF2B5EF4-FFF2-40B4-BE49-F238E27FC236}">
                <a16:creationId xmlns:a16="http://schemas.microsoft.com/office/drawing/2014/main" id="{1DFDA6F5-D795-6F1F-7287-4D0867915B3A}"/>
              </a:ext>
            </a:extLst>
          </p:cNvPr>
          <p:cNvSpPr/>
          <p:nvPr/>
        </p:nvSpPr>
        <p:spPr bwMode="auto">
          <a:xfrm>
            <a:off x="6202439" y="881801"/>
            <a:ext cx="2305494" cy="224970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2">
                    <a:lumMod val="85000"/>
                    <a:lumOff val="15000"/>
                  </a:schemeClr>
                </a:solidFill>
                <a:effectLst/>
                <a:uLnTx/>
                <a:uFillTx/>
                <a:latin typeface="Segoe UI"/>
                <a:ea typeface="Segoe UI" pitchFamily="34" charset="0"/>
                <a:cs typeface="Segoe UI" pitchFamily="34" charset="0"/>
              </a:rPr>
              <a:t>Topic</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2">
                  <a:lumMod val="85000"/>
                  <a:lumOff val="15000"/>
                </a:schemeClr>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2">
                    <a:lumMod val="85000"/>
                    <a:lumOff val="15000"/>
                  </a:schemeClr>
                </a:solidFill>
                <a:effectLst/>
                <a:uLnTx/>
                <a:uFillTx/>
                <a:latin typeface="Segoe UI"/>
                <a:ea typeface="Segoe UI" pitchFamily="34" charset="0"/>
                <a:cs typeface="Segoe UI" pitchFamily="34" charset="0"/>
              </a:rPr>
              <a:t>Topic is executed as authored by maker, including questions, messages and calls to external data / actions.</a:t>
            </a:r>
          </a:p>
        </p:txBody>
      </p:sp>
      <p:sp>
        <p:nvSpPr>
          <p:cNvPr id="53" name="TextBox 52">
            <a:extLst>
              <a:ext uri="{FF2B5EF4-FFF2-40B4-BE49-F238E27FC236}">
                <a16:creationId xmlns:a16="http://schemas.microsoft.com/office/drawing/2014/main" id="{48930A80-C0B8-E27C-E8D6-641A48D3C9C7}"/>
              </a:ext>
            </a:extLst>
          </p:cNvPr>
          <p:cNvSpPr txBox="1"/>
          <p:nvPr/>
        </p:nvSpPr>
        <p:spPr>
          <a:xfrm>
            <a:off x="3737941" y="3727243"/>
            <a:ext cx="182902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No topic matched</a:t>
            </a:r>
          </a:p>
        </p:txBody>
      </p:sp>
      <p:sp>
        <p:nvSpPr>
          <p:cNvPr id="54" name="TextBox 53">
            <a:extLst>
              <a:ext uri="{FF2B5EF4-FFF2-40B4-BE49-F238E27FC236}">
                <a16:creationId xmlns:a16="http://schemas.microsoft.com/office/drawing/2014/main" id="{09606AC6-EC53-ADDD-78AC-B807B5FCA366}"/>
              </a:ext>
            </a:extLst>
          </p:cNvPr>
          <p:cNvSpPr txBox="1"/>
          <p:nvPr/>
        </p:nvSpPr>
        <p:spPr>
          <a:xfrm>
            <a:off x="3737941" y="5412251"/>
            <a:ext cx="174611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No answer found</a:t>
            </a:r>
          </a:p>
        </p:txBody>
      </p:sp>
      <p:sp>
        <p:nvSpPr>
          <p:cNvPr id="55" name="TextBox 54">
            <a:extLst>
              <a:ext uri="{FF2B5EF4-FFF2-40B4-BE49-F238E27FC236}">
                <a16:creationId xmlns:a16="http://schemas.microsoft.com/office/drawing/2014/main" id="{6AFC6626-B96C-D9F8-7509-8AC6B33E399C}"/>
              </a:ext>
            </a:extLst>
          </p:cNvPr>
          <p:cNvSpPr txBox="1"/>
          <p:nvPr/>
        </p:nvSpPr>
        <p:spPr>
          <a:xfrm>
            <a:off x="5045023" y="2145219"/>
            <a:ext cx="88505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Topic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matched</a:t>
            </a:r>
          </a:p>
        </p:txBody>
      </p:sp>
      <p:cxnSp>
        <p:nvCxnSpPr>
          <p:cNvPr id="56" name="Straight Arrow Connector 55">
            <a:extLst>
              <a:ext uri="{FF2B5EF4-FFF2-40B4-BE49-F238E27FC236}">
                <a16:creationId xmlns:a16="http://schemas.microsoft.com/office/drawing/2014/main" id="{9F380420-9811-9AF0-7A01-963C2C095CCA}"/>
              </a:ext>
            </a:extLst>
          </p:cNvPr>
          <p:cNvCxnSpPr>
            <a:cxnSpLocks/>
          </p:cNvCxnSpPr>
          <p:nvPr/>
        </p:nvCxnSpPr>
        <p:spPr>
          <a:xfrm>
            <a:off x="8611524" y="200665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9F9B366-AD22-517B-15D5-B3181F832231}"/>
              </a:ext>
            </a:extLst>
          </p:cNvPr>
          <p:cNvSpPr/>
          <p:nvPr/>
        </p:nvSpPr>
        <p:spPr bwMode="auto">
          <a:xfrm>
            <a:off x="9617149" y="174890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lumMod val="95000"/>
                  </a:schemeClr>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lumMod val="95000"/>
                </a:schemeClr>
              </a:solidFill>
              <a:effectLs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F2C3CEF7-2B72-65A1-3398-FA2AB08F9513}"/>
              </a:ext>
            </a:extLst>
          </p:cNvPr>
          <p:cNvCxnSpPr>
            <a:cxnSpLocks/>
          </p:cNvCxnSpPr>
          <p:nvPr/>
        </p:nvCxnSpPr>
        <p:spPr>
          <a:xfrm>
            <a:off x="8611524" y="469222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6A6312E-0901-3727-2C33-FC1EF63B6358}"/>
              </a:ext>
            </a:extLst>
          </p:cNvPr>
          <p:cNvSpPr/>
          <p:nvPr/>
        </p:nvSpPr>
        <p:spPr bwMode="auto">
          <a:xfrm>
            <a:off x="9617149" y="443447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lumMod val="95000"/>
                  </a:schemeClr>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lumMod val="95000"/>
                </a:schemeClr>
              </a:solidFill>
              <a:effectLst/>
              <a:uLnTx/>
              <a:uFillTx/>
              <a:latin typeface="Segoe UI"/>
              <a:ea typeface="+mn-ea"/>
              <a:cs typeface="+mn-cs"/>
            </a:endParaRPr>
          </a:p>
        </p:txBody>
      </p:sp>
      <p:sp>
        <p:nvSpPr>
          <p:cNvPr id="60" name="Text Placeholder 1">
            <a:extLst>
              <a:ext uri="{FF2B5EF4-FFF2-40B4-BE49-F238E27FC236}">
                <a16:creationId xmlns:a16="http://schemas.microsoft.com/office/drawing/2014/main" id="{CE75D4B4-DC6C-DDA9-AAB9-6DB96FCE3F1D}"/>
              </a:ext>
            </a:extLst>
          </p:cNvPr>
          <p:cNvSpPr txBox="1">
            <a:spLocks/>
          </p:cNvSpPr>
          <p:nvPr/>
        </p:nvSpPr>
        <p:spPr>
          <a:xfrm>
            <a:off x="0" y="10013"/>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kumimoji="0" lang="en-US" b="0" i="0" u="none" strike="noStrike" kern="1200" cap="none" spc="-51" normalizeH="0" baseline="0" noProof="0" dirty="0">
                <a:ln w="3175">
                  <a:noFill/>
                </a:ln>
                <a:solidFill>
                  <a:schemeClr val="accent1">
                    <a:lumMod val="60000"/>
                    <a:lumOff val="40000"/>
                  </a:schemeClr>
                </a:solidFill>
                <a:effectLst/>
                <a:uLnTx/>
                <a:uFillTx/>
                <a:latin typeface="Aptos SemiBold" panose="020B0004020202020204" pitchFamily="34" charset="0"/>
                <a:ea typeface="+mn-ea"/>
                <a:cs typeface="Segoe UI" pitchFamily="34" charset="0"/>
              </a:rPr>
              <a:t>Classic orchestration</a:t>
            </a:r>
            <a:endParaRPr lang="en-US" sz="2400" dirty="0">
              <a:solidFill>
                <a:schemeClr val="accent1">
                  <a:lumMod val="60000"/>
                  <a:lumOff val="40000"/>
                </a:schemeClr>
              </a:solidFill>
            </a:endParaRPr>
          </a:p>
        </p:txBody>
      </p:sp>
    </p:spTree>
    <p:extLst>
      <p:ext uri="{BB962C8B-B14F-4D97-AF65-F5344CB8AC3E}">
        <p14:creationId xmlns:p14="http://schemas.microsoft.com/office/powerpoint/2010/main" val="9622246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E9013-A74E-02AA-100C-46586489C326}"/>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5CD4A1F4-6437-BA6B-4434-E837F0FD52D5}"/>
              </a:ext>
            </a:extLst>
          </p:cNvPr>
          <p:cNvSpPr txBox="1">
            <a:spLocks/>
          </p:cNvSpPr>
          <p:nvPr/>
        </p:nvSpPr>
        <p:spPr>
          <a:xfrm>
            <a:off x="0" y="0"/>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pc="-51" dirty="0">
                <a:ln w="3175">
                  <a:noFill/>
                </a:ln>
                <a:solidFill>
                  <a:schemeClr val="accent1">
                    <a:lumMod val="60000"/>
                    <a:lumOff val="40000"/>
                  </a:schemeClr>
                </a:solidFill>
                <a:latin typeface="Aptos SemiBold" panose="020B0004020202020204" pitchFamily="34" charset="0"/>
              </a:rPr>
              <a:t>Generative orchestration</a:t>
            </a:r>
          </a:p>
        </p:txBody>
      </p:sp>
      <p:sp>
        <p:nvSpPr>
          <p:cNvPr id="31" name="TextBox 30">
            <a:extLst>
              <a:ext uri="{FF2B5EF4-FFF2-40B4-BE49-F238E27FC236}">
                <a16:creationId xmlns:a16="http://schemas.microsoft.com/office/drawing/2014/main" id="{FC4CCFEE-E0B9-9F40-01EF-E0D6E230B385}"/>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B8D7C8E8-2FDA-806C-9987-ED74C3BB64F3}"/>
              </a:ext>
            </a:extLst>
          </p:cNvPr>
          <p:cNvCxnSpPr/>
          <p:nvPr/>
        </p:nvCxnSpPr>
        <p:spPr>
          <a:xfrm>
            <a:off x="1260539" y="2220434"/>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D06CE4-9EFF-AE94-0E8C-6EA5AD5B703F}"/>
              </a:ext>
            </a:extLst>
          </p:cNvPr>
          <p:cNvCxnSpPr>
            <a:cxnSpLocks/>
          </p:cNvCxnSpPr>
          <p:nvPr/>
        </p:nvCxnSpPr>
        <p:spPr>
          <a:xfrm>
            <a:off x="4605406" y="1069275"/>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71A23F-6A5D-1C69-D7AA-69E5847B1A93}"/>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500" b="1">
                <a:solidFill>
                  <a:schemeClr val="tx1">
                    <a:lumMod val="95000"/>
                  </a:schemeClr>
                </a:solidFill>
                <a:latin typeface="Segoe UI"/>
              </a:rPr>
              <a:t>Plan generation</a:t>
            </a:r>
          </a:p>
          <a:p>
            <a:endParaRPr lang="en-US" sz="1500" b="1">
              <a:solidFill>
                <a:schemeClr val="tx1">
                  <a:lumMod val="95000"/>
                </a:schemeClr>
              </a:solidFill>
              <a:latin typeface="Segoe UI"/>
            </a:endParaRPr>
          </a:p>
        </p:txBody>
      </p:sp>
      <p:cxnSp>
        <p:nvCxnSpPr>
          <p:cNvPr id="35" name="Straight Arrow Connector 34">
            <a:extLst>
              <a:ext uri="{FF2B5EF4-FFF2-40B4-BE49-F238E27FC236}">
                <a16:creationId xmlns:a16="http://schemas.microsoft.com/office/drawing/2014/main" id="{39DAABEF-BA50-4DA9-E90D-94C3DA1AD050}"/>
              </a:ext>
            </a:extLst>
          </p:cNvPr>
          <p:cNvCxnSpPr>
            <a:cxnSpLocks/>
          </p:cNvCxnSpPr>
          <p:nvPr/>
        </p:nvCxnSpPr>
        <p:spPr>
          <a:xfrm>
            <a:off x="3269952" y="5061096"/>
            <a:ext cx="0" cy="4837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4E40535-09AD-26AF-36DD-431BEB541323}"/>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500" b="1">
                <a:solidFill>
                  <a:schemeClr val="tx1">
                    <a:lumMod val="95000"/>
                  </a:schemeClr>
                </a:solidFill>
                <a:latin typeface="Segoe UI"/>
              </a:rPr>
              <a:t>Fallback System Topic</a:t>
            </a:r>
          </a:p>
          <a:p>
            <a:endParaRPr lang="en-US" sz="1500">
              <a:solidFill>
                <a:schemeClr val="tx1">
                  <a:lumMod val="95000"/>
                </a:schemeClr>
              </a:solidFill>
              <a:latin typeface="Segoe UI"/>
            </a:endParaRPr>
          </a:p>
          <a:p>
            <a:r>
              <a:rPr lang="en-US" sz="1500">
                <a:solidFill>
                  <a:schemeClr val="tx1">
                    <a:lumMod val="95000"/>
                  </a:schemeClr>
                </a:solidFill>
                <a:latin typeface="Segoe UI"/>
              </a:rPr>
              <a:t>“Sorry, I didn’t understand that”</a:t>
            </a:r>
          </a:p>
          <a:p>
            <a:endParaRPr lang="en-US" sz="1500">
              <a:solidFill>
                <a:schemeClr val="tx1">
                  <a:lumMod val="95000"/>
                </a:schemeClr>
              </a:solidFill>
              <a:latin typeface="Segoe UI"/>
            </a:endParaRPr>
          </a:p>
          <a:p>
            <a:endParaRPr lang="en-US" sz="1500" b="1" err="1">
              <a:solidFill>
                <a:schemeClr val="tx1">
                  <a:lumMod val="95000"/>
                </a:schemeClr>
              </a:solidFill>
              <a:latin typeface="Segoe UI"/>
            </a:endParaRPr>
          </a:p>
        </p:txBody>
      </p:sp>
      <p:sp>
        <p:nvSpPr>
          <p:cNvPr id="37" name="Rectangle 36">
            <a:extLst>
              <a:ext uri="{FF2B5EF4-FFF2-40B4-BE49-F238E27FC236}">
                <a16:creationId xmlns:a16="http://schemas.microsoft.com/office/drawing/2014/main" id="{ABD52DF6-4242-102E-8A6B-4EC6CA09470F}"/>
              </a:ext>
            </a:extLst>
          </p:cNvPr>
          <p:cNvSpPr/>
          <p:nvPr/>
        </p:nvSpPr>
        <p:spPr bwMode="auto">
          <a:xfrm>
            <a:off x="2232078" y="1392858"/>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bg2">
                    <a:lumMod val="85000"/>
                    <a:lumOff val="15000"/>
                  </a:schemeClr>
                </a:solidFill>
                <a:latin typeface="Segoe UI"/>
                <a:cs typeface="Segoe UI" pitchFamily="34" charset="0"/>
              </a:rPr>
              <a:t>Topic</a:t>
            </a:r>
          </a:p>
        </p:txBody>
      </p:sp>
      <p:sp>
        <p:nvSpPr>
          <p:cNvPr id="38" name="Rectangle 37">
            <a:extLst>
              <a:ext uri="{FF2B5EF4-FFF2-40B4-BE49-F238E27FC236}">
                <a16:creationId xmlns:a16="http://schemas.microsoft.com/office/drawing/2014/main" id="{E7EDAE4C-90D3-BA39-1530-52622A208EFE}"/>
              </a:ext>
            </a:extLst>
          </p:cNvPr>
          <p:cNvSpPr/>
          <p:nvPr/>
        </p:nvSpPr>
        <p:spPr bwMode="auto">
          <a:xfrm>
            <a:off x="2232078" y="1972792"/>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bg2">
                    <a:lumMod val="85000"/>
                    <a:lumOff val="15000"/>
                  </a:schemeClr>
                </a:solidFill>
                <a:latin typeface="Segoe UI"/>
                <a:cs typeface="Segoe UI" pitchFamily="34" charset="0"/>
              </a:rPr>
              <a:t>Topic</a:t>
            </a:r>
          </a:p>
        </p:txBody>
      </p:sp>
      <p:sp>
        <p:nvSpPr>
          <p:cNvPr id="39" name="Rectangle 38">
            <a:extLst>
              <a:ext uri="{FF2B5EF4-FFF2-40B4-BE49-F238E27FC236}">
                <a16:creationId xmlns:a16="http://schemas.microsoft.com/office/drawing/2014/main" id="{BC469FE0-DFD6-D993-F28A-683E1B5311F3}"/>
              </a:ext>
            </a:extLst>
          </p:cNvPr>
          <p:cNvSpPr/>
          <p:nvPr/>
        </p:nvSpPr>
        <p:spPr bwMode="auto">
          <a:xfrm>
            <a:off x="2232078" y="2552726"/>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bg2">
                    <a:lumMod val="85000"/>
                    <a:lumOff val="15000"/>
                  </a:schemeClr>
                </a:solidFill>
                <a:latin typeface="Segoe UI"/>
                <a:cs typeface="Segoe UI" pitchFamily="34" charset="0"/>
              </a:rPr>
              <a:t>Action</a:t>
            </a:r>
          </a:p>
        </p:txBody>
      </p:sp>
      <p:sp>
        <p:nvSpPr>
          <p:cNvPr id="60" name="Rectangle 59">
            <a:extLst>
              <a:ext uri="{FF2B5EF4-FFF2-40B4-BE49-F238E27FC236}">
                <a16:creationId xmlns:a16="http://schemas.microsoft.com/office/drawing/2014/main" id="{D954A566-3252-D365-1073-C449AC64C512}"/>
              </a:ext>
            </a:extLst>
          </p:cNvPr>
          <p:cNvSpPr/>
          <p:nvPr/>
        </p:nvSpPr>
        <p:spPr bwMode="auto">
          <a:xfrm>
            <a:off x="2232078" y="3132660"/>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Action</a:t>
            </a:r>
          </a:p>
        </p:txBody>
      </p:sp>
      <p:sp>
        <p:nvSpPr>
          <p:cNvPr id="61" name="Rectangle 60">
            <a:extLst>
              <a:ext uri="{FF2B5EF4-FFF2-40B4-BE49-F238E27FC236}">
                <a16:creationId xmlns:a16="http://schemas.microsoft.com/office/drawing/2014/main" id="{D146FBAF-4D16-22F9-2178-4578BC94B682}"/>
              </a:ext>
            </a:extLst>
          </p:cNvPr>
          <p:cNvSpPr/>
          <p:nvPr/>
        </p:nvSpPr>
        <p:spPr bwMode="auto">
          <a:xfrm>
            <a:off x="7208630" y="778263"/>
            <a:ext cx="2399435" cy="552893"/>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bg2">
                    <a:lumMod val="85000"/>
                    <a:lumOff val="15000"/>
                  </a:schemeClr>
                </a:solidFill>
                <a:latin typeface="Segoe UI"/>
                <a:cs typeface="Segoe UI" pitchFamily="34" charset="0"/>
              </a:rPr>
              <a:t>Topic</a:t>
            </a:r>
          </a:p>
        </p:txBody>
      </p:sp>
      <p:sp>
        <p:nvSpPr>
          <p:cNvPr id="62" name="TextBox 61">
            <a:extLst>
              <a:ext uri="{FF2B5EF4-FFF2-40B4-BE49-F238E27FC236}">
                <a16:creationId xmlns:a16="http://schemas.microsoft.com/office/drawing/2014/main" id="{6D548EE3-EAC2-83E2-931B-AA0BE752CD31}"/>
              </a:ext>
            </a:extLst>
          </p:cNvPr>
          <p:cNvSpPr txBox="1"/>
          <p:nvPr/>
        </p:nvSpPr>
        <p:spPr>
          <a:xfrm>
            <a:off x="4791688" y="1331230"/>
            <a:ext cx="208610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One or more actions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lumMod val="95000"/>
                  </a:schemeClr>
                </a:solidFill>
                <a:effectLst/>
                <a:uLnTx/>
                <a:uFillTx/>
                <a:latin typeface="Segoe UI"/>
                <a:ea typeface="+mn-ea"/>
                <a:cs typeface="+mn-cs"/>
              </a:rPr>
              <a:t>A plan is generated using actions / knowledge / topics</a:t>
            </a:r>
          </a:p>
        </p:txBody>
      </p:sp>
      <p:sp>
        <p:nvSpPr>
          <p:cNvPr id="63" name="Rectangle 62">
            <a:extLst>
              <a:ext uri="{FF2B5EF4-FFF2-40B4-BE49-F238E27FC236}">
                <a16:creationId xmlns:a16="http://schemas.microsoft.com/office/drawing/2014/main" id="{92F2311C-F13D-6611-247A-CE3D42E0913B}"/>
              </a:ext>
            </a:extLst>
          </p:cNvPr>
          <p:cNvSpPr/>
          <p:nvPr/>
        </p:nvSpPr>
        <p:spPr bwMode="auto">
          <a:xfrm>
            <a:off x="7247525" y="1627552"/>
            <a:ext cx="2360541" cy="2364974"/>
          </a:xfrm>
          <a:prstGeom prst="rect">
            <a:avLst/>
          </a:prstGeom>
          <a:solidFill>
            <a:schemeClr val="tx1">
              <a:lumMod val="65000"/>
            </a:schemeClr>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bg2">
                    <a:lumMod val="85000"/>
                    <a:lumOff val="15000"/>
                  </a:schemeClr>
                </a:solidFill>
                <a:effectLst/>
                <a:uLnTx/>
                <a:uFillTx/>
                <a:latin typeface="Segoe UI"/>
                <a:ea typeface="+mn-ea"/>
                <a:cs typeface="+mn-cs"/>
              </a:rPr>
              <a:t>Action</a:t>
            </a:r>
            <a:endParaRPr kumimoji="0" lang="en-US" sz="1500" b="0" i="0" u="none" strike="noStrike" kern="1200" cap="none" spc="0" normalizeH="0" baseline="0" noProof="0">
              <a:ln>
                <a:noFill/>
              </a:ln>
              <a:solidFill>
                <a:schemeClr val="bg2">
                  <a:lumMod val="85000"/>
                  <a:lumOff val="15000"/>
                </a:schemeClr>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E99634C-77EC-E76B-93FC-99AF1B7F69DA}"/>
              </a:ext>
            </a:extLst>
          </p:cNvPr>
          <p:cNvSpPr/>
          <p:nvPr/>
        </p:nvSpPr>
        <p:spPr bwMode="auto">
          <a:xfrm>
            <a:off x="7361031" y="2084501"/>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3B17F4D3-46A3-8551-AF62-744FD55B9D04}"/>
              </a:ext>
            </a:extLst>
          </p:cNvPr>
          <p:cNvSpPr/>
          <p:nvPr/>
        </p:nvSpPr>
        <p:spPr bwMode="auto">
          <a:xfrm>
            <a:off x="7361031" y="2676029"/>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95000"/>
                  </a:schemeClr>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45727E91-84AC-A750-106C-219B08E621F5}"/>
              </a:ext>
            </a:extLst>
          </p:cNvPr>
          <p:cNvSpPr/>
          <p:nvPr/>
        </p:nvSpPr>
        <p:spPr bwMode="auto">
          <a:xfrm>
            <a:off x="7361031" y="3259040"/>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95000"/>
                  </a:schemeClr>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F7295E74-9C14-206C-71C3-B16923E87F5B}"/>
              </a:ext>
            </a:extLst>
          </p:cNvPr>
          <p:cNvCxnSpPr>
            <a:cxnSpLocks/>
          </p:cNvCxnSpPr>
          <p:nvPr/>
        </p:nvCxnSpPr>
        <p:spPr>
          <a:xfrm>
            <a:off x="4605406" y="3604892"/>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7D2579A-33C3-CE48-2D68-CE7A3F8ABD6E}"/>
              </a:ext>
            </a:extLst>
          </p:cNvPr>
          <p:cNvSpPr/>
          <p:nvPr/>
        </p:nvSpPr>
        <p:spPr bwMode="auto">
          <a:xfrm>
            <a:off x="2232078" y="3703699"/>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Knowledge</a:t>
            </a:r>
          </a:p>
        </p:txBody>
      </p:sp>
      <p:sp>
        <p:nvSpPr>
          <p:cNvPr id="69" name="Rectangle 68">
            <a:extLst>
              <a:ext uri="{FF2B5EF4-FFF2-40B4-BE49-F238E27FC236}">
                <a16:creationId xmlns:a16="http://schemas.microsoft.com/office/drawing/2014/main" id="{38091A2D-353F-C910-447E-9AC6E4B60974}"/>
              </a:ext>
            </a:extLst>
          </p:cNvPr>
          <p:cNvSpPr/>
          <p:nvPr/>
        </p:nvSpPr>
        <p:spPr bwMode="auto">
          <a:xfrm>
            <a:off x="2232078" y="4283633"/>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2">
                    <a:lumMod val="85000"/>
                    <a:lumOff val="15000"/>
                  </a:schemeClr>
                </a:solidFill>
                <a:effectLst/>
                <a:uLnTx/>
                <a:uFillTx/>
                <a:latin typeface="Segoe UI"/>
                <a:ea typeface="Segoe UI" pitchFamily="34" charset="0"/>
                <a:cs typeface="Segoe UI" pitchFamily="34" charset="0"/>
              </a:rPr>
              <a:t>Knowledge</a:t>
            </a:r>
          </a:p>
        </p:txBody>
      </p:sp>
      <p:cxnSp>
        <p:nvCxnSpPr>
          <p:cNvPr id="70" name="Straight Arrow Connector 69">
            <a:extLst>
              <a:ext uri="{FF2B5EF4-FFF2-40B4-BE49-F238E27FC236}">
                <a16:creationId xmlns:a16="http://schemas.microsoft.com/office/drawing/2014/main" id="{92B7F9D6-8626-ED0E-40CB-D4B158F02000}"/>
              </a:ext>
            </a:extLst>
          </p:cNvPr>
          <p:cNvCxnSpPr>
            <a:cxnSpLocks/>
          </p:cNvCxnSpPr>
          <p:nvPr/>
        </p:nvCxnSpPr>
        <p:spPr>
          <a:xfrm>
            <a:off x="4605406" y="4315668"/>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5AB8F0C-9B36-A307-C81C-9CAB70AF39F6}"/>
              </a:ext>
            </a:extLst>
          </p:cNvPr>
          <p:cNvSpPr/>
          <p:nvPr/>
        </p:nvSpPr>
        <p:spPr bwMode="auto">
          <a:xfrm>
            <a:off x="7247525" y="4177594"/>
            <a:ext cx="2360541" cy="2364974"/>
          </a:xfrm>
          <a:prstGeom prst="rect">
            <a:avLst/>
          </a:prstGeom>
          <a:solidFill>
            <a:schemeClr val="tx1">
              <a:lumMod val="65000"/>
            </a:schemeClr>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bg2">
                    <a:lumMod val="85000"/>
                    <a:lumOff val="15000"/>
                  </a:schemeClr>
                </a:solidFill>
                <a:effectLst/>
                <a:uLnTx/>
                <a:uFillTx/>
                <a:latin typeface="Segoe UI"/>
                <a:ea typeface="+mn-ea"/>
                <a:cs typeface="+mn-cs"/>
              </a:rPr>
              <a:t>Knowledge</a:t>
            </a:r>
            <a:endParaRPr kumimoji="0" lang="en-US" sz="1500" b="0" i="0" u="none" strike="noStrike" kern="1200" cap="none" spc="0" normalizeH="0" baseline="0" noProof="0">
              <a:ln>
                <a:noFill/>
              </a:ln>
              <a:solidFill>
                <a:schemeClr val="bg2">
                  <a:lumMod val="85000"/>
                  <a:lumOff val="15000"/>
                </a:schemeClr>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09CB619-72C7-ACA2-1944-2E9E89B667C6}"/>
              </a:ext>
            </a:extLst>
          </p:cNvPr>
          <p:cNvSpPr/>
          <p:nvPr/>
        </p:nvSpPr>
        <p:spPr bwMode="auto">
          <a:xfrm>
            <a:off x="7380849" y="4659475"/>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95000"/>
                  </a:schemeClr>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39F03A18-95AD-13B3-68E0-A6E9ABF691A7}"/>
              </a:ext>
            </a:extLst>
          </p:cNvPr>
          <p:cNvSpPr/>
          <p:nvPr/>
        </p:nvSpPr>
        <p:spPr bwMode="auto">
          <a:xfrm>
            <a:off x="7380849" y="5251034"/>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95000"/>
                  </a:schemeClr>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425AA0AE-20F3-BDDA-7D84-5E3A339BC617}"/>
              </a:ext>
            </a:extLst>
          </p:cNvPr>
          <p:cNvSpPr/>
          <p:nvPr/>
        </p:nvSpPr>
        <p:spPr bwMode="auto">
          <a:xfrm>
            <a:off x="7380849" y="5842593"/>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lumMod val="95000"/>
                  </a:schemeClr>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F5E2A7B7-2610-6657-D274-1FA6A25E1052}"/>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1500" b="1">
                <a:solidFill>
                  <a:schemeClr val="tx1">
                    <a:lumMod val="95000"/>
                  </a:schemeClr>
                </a:solidFill>
                <a:latin typeface="Segoe UI"/>
              </a:rPr>
              <a:t>Unified Response</a:t>
            </a:r>
          </a:p>
          <a:p>
            <a:endParaRPr lang="en-US" sz="1500">
              <a:solidFill>
                <a:schemeClr val="tx1">
                  <a:lumMod val="95000"/>
                </a:schemeClr>
              </a:solidFill>
              <a:latin typeface="Segoe UI"/>
            </a:endParaRPr>
          </a:p>
          <a:p>
            <a:r>
              <a:rPr lang="en-US" sz="1500">
                <a:solidFill>
                  <a:schemeClr val="tx1">
                    <a:lumMod val="95000"/>
                  </a:schemeClr>
                </a:solidFill>
                <a:latin typeface="Segoe UI"/>
              </a:rPr>
              <a:t>A message is generated to answer a user’s question using the outputs from all actions / knowledge / topics in the plan.</a:t>
            </a:r>
          </a:p>
        </p:txBody>
      </p:sp>
      <p:cxnSp>
        <p:nvCxnSpPr>
          <p:cNvPr id="76" name="Straight Arrow Connector 75">
            <a:extLst>
              <a:ext uri="{FF2B5EF4-FFF2-40B4-BE49-F238E27FC236}">
                <a16:creationId xmlns:a16="http://schemas.microsoft.com/office/drawing/2014/main" id="{86074EC4-9D87-B718-864E-BDA4862CB688}"/>
              </a:ext>
            </a:extLst>
          </p:cNvPr>
          <p:cNvCxnSpPr>
            <a:cxnSpLocks/>
            <a:endCxn id="75" idx="1"/>
          </p:cNvCxnSpPr>
          <p:nvPr/>
        </p:nvCxnSpPr>
        <p:spPr>
          <a:xfrm>
            <a:off x="9674868" y="3559556"/>
            <a:ext cx="479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8AE016F-CDDF-B86F-711A-E07DA22E8BB1}"/>
              </a:ext>
            </a:extLst>
          </p:cNvPr>
          <p:cNvCxnSpPr>
            <a:cxnSpLocks/>
            <a:stCxn id="61" idx="3"/>
            <a:endCxn id="75" idx="0"/>
          </p:cNvCxnSpPr>
          <p:nvPr/>
        </p:nvCxnSpPr>
        <p:spPr>
          <a:xfrm>
            <a:off x="9608065" y="1054710"/>
            <a:ext cx="1370708" cy="89697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DE7C9D3-3DEA-2054-E9CC-F6F649F8DAD6}"/>
              </a:ext>
            </a:extLst>
          </p:cNvPr>
          <p:cNvCxnSpPr>
            <a:cxnSpLocks/>
            <a:endCxn id="75" idx="2"/>
          </p:cNvCxnSpPr>
          <p:nvPr/>
        </p:nvCxnSpPr>
        <p:spPr>
          <a:xfrm flipV="1">
            <a:off x="9608065" y="5167423"/>
            <a:ext cx="1370708" cy="6751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618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a:cs typeface="Segoe UI"/>
              </a:rPr>
              <a:t>Typical Success by Design engagement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rgbClr val="FFFFFF"/>
                </a:solidFill>
                <a:latin typeface="Aptos" panose="020B0004020202020204" pitchFamily="34" charset="0"/>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09426" y="4262866"/>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828207" y="4263772"/>
            <a:ext cx="1200370"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Success story publishing</a:t>
            </a:r>
            <a:endParaRPr kumimoji="0" lang="en-US" sz="1100" b="0" i="0" u="none" strike="noStrike" kern="0" cap="none" spc="0" normalizeH="0" baseline="0" noProof="0">
              <a:ln>
                <a:noFill/>
              </a:ln>
              <a:solidFill>
                <a:srgbClr val="4ADEFC"/>
              </a:solidFill>
              <a:effectLst/>
              <a:uLnTx/>
              <a:uFillTx/>
              <a:latin typeface="Aptos" panose="020B0004020202020204" pitchFamily="34" charset="0"/>
              <a:cs typeface="Segoe UI" pitchFamily="34" charset="0"/>
            </a:endParaRP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 </a:t>
            </a:r>
            <a:b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462695" y="4427658"/>
            <a:ext cx="1151175"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Implementation Review</a:t>
            </a:r>
          </a:p>
        </p:txBody>
      </p:sp>
      <p:sp>
        <p:nvSpPr>
          <p:cNvPr id="4" name="TextBox 3">
            <a:extLst>
              <a:ext uri="{FF2B5EF4-FFF2-40B4-BE49-F238E27FC236}">
                <a16:creationId xmlns:a16="http://schemas.microsoft.com/office/drawing/2014/main" id="{D5362049-5F57-9432-F8E0-2AD3231B12B8}"/>
              </a:ext>
            </a:extLst>
          </p:cNvPr>
          <p:cNvSpPr txBox="1"/>
          <p:nvPr/>
        </p:nvSpPr>
        <p:spPr>
          <a:xfrm>
            <a:off x="10415259" y="4656507"/>
            <a:ext cx="1613318" cy="430887"/>
          </a:xfrm>
          <a:prstGeom prst="rect">
            <a:avLst/>
          </a:prstGeom>
          <a:noFill/>
        </p:spPr>
        <p:txBody>
          <a:bodyPr wrap="square">
            <a:spAutoFit/>
          </a:bodyPr>
          <a:lstStyle/>
          <a:p>
            <a:r>
              <a:rPr lang="en-US" sz="1100" kern="0">
                <a:solidFill>
                  <a:srgbClr val="FFFFFF"/>
                </a:solidFill>
                <a:latin typeface="Aptos" panose="020B0004020202020204" pitchFamily="34" charset="0"/>
                <a:cs typeface="Segoe UI" pitchFamily="34" charset="0"/>
              </a:rPr>
              <a:t>Submit your story here: </a:t>
            </a:r>
            <a:r>
              <a:rPr lang="en-US" sz="1100" kern="0">
                <a:solidFill>
                  <a:srgbClr val="4ADEFC"/>
                </a:solidFill>
                <a:latin typeface="Aptos" panose="020B0004020202020204" pitchFamily="34" charset="0"/>
                <a:cs typeface="Segoe UI" pitchFamily="34" charset="0"/>
                <a:hlinkClick r:id="rId17">
                  <a:extLst>
                    <a:ext uri="{A12FA001-AC4F-418D-AE19-62706E023703}">
                      <ahyp:hlinkClr xmlns:ahyp="http://schemas.microsoft.com/office/drawing/2018/hyperlinkcolor" val="tx"/>
                    </a:ext>
                  </a:extLst>
                </a:hlinkClick>
              </a:rPr>
              <a:t>aka.ms/ShareAIStory</a:t>
            </a:r>
            <a:endParaRPr lang="en-US" sz="1100"/>
          </a:p>
        </p:txBody>
      </p:sp>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Intent recognition and slot filling</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native capabilities for better intent recognition and efficient conversations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8682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85725" marR="0" lvl="0" algn="l" defTabSz="914367" rtl="0" eaLnBrk="1" fontAlgn="auto" latinLnBrk="0" hangingPunct="1">
              <a:lnSpc>
                <a:spcPct val="100000"/>
              </a:lnSpc>
              <a:spcBef>
                <a:spcPts val="300"/>
              </a:spcBef>
              <a:spcAft>
                <a:spcPts val="0"/>
              </a:spcAft>
              <a:buClrTx/>
              <a:buSzTx/>
              <a:tabLst/>
              <a:defRPr/>
            </a:pPr>
            <a:r>
              <a:rPr kumimoji="0" lang="en-US" sz="1200" b="1" i="0" u="none" strike="noStrike" kern="1200" cap="none" spc="0" normalizeH="0" baseline="0" noProof="0" dirty="0">
                <a:ln>
                  <a:noFill/>
                </a:ln>
                <a:solidFill>
                  <a:srgbClr val="FFFFFF">
                    <a:lumMod val="95000"/>
                  </a:srgbClr>
                </a:solidFill>
                <a:effectLst/>
                <a:uLnTx/>
                <a:uFillTx/>
                <a:latin typeface="Aptos" panose="020B0004020202020204" pitchFamily="34" charset="0"/>
              </a:rPr>
              <a:t>Trigger phrases:</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Trigger phrases train your agent's natural language understanding (NLU) model.</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It’s important to appropriately configure them to make sure that the right topic triggers for the user utterances. </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When an agent is uncertain what topic to trigger, it can suggest up to 3 potential topic candidates (Multiple Topics Matched topic) or go to Fallback if no topic is identified.</a:t>
            </a:r>
          </a:p>
          <a:p>
            <a:pPr marL="85725" defTabSz="914367">
              <a:spcBef>
                <a:spcPts val="600"/>
              </a:spcBef>
              <a:spcAft>
                <a:spcPts val="0"/>
              </a:spcAft>
              <a:buSzTx/>
              <a:defRPr/>
            </a:pPr>
            <a:r>
              <a:rPr lang="en-US" sz="1200" b="1" dirty="0">
                <a:solidFill>
                  <a:srgbClr val="FFFFFF">
                    <a:lumMod val="95000"/>
                  </a:srgbClr>
                </a:solidFill>
                <a:latin typeface="Aptos" panose="020B0004020202020204" pitchFamily="34" charset="0"/>
              </a:rPr>
              <a:t>Entity extraction and slot filling:</a:t>
            </a:r>
          </a:p>
          <a:p>
            <a:pPr marL="257175" indent="-171450"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Slot filling relates to the use of entities that let an agent acquire and use information more easily by identifying and extracting them from the user query.</a:t>
            </a:r>
          </a:p>
          <a:p>
            <a:pPr marL="257175" indent="-171450"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For example, when a user asks: </a:t>
            </a:r>
            <a:br>
              <a:rPr lang="en-US" sz="1200" dirty="0">
                <a:solidFill>
                  <a:srgbClr val="FFFFFF">
                    <a:lumMod val="95000"/>
                  </a:srgbClr>
                </a:solidFill>
                <a:latin typeface="Aptos" panose="020B0004020202020204" pitchFamily="34" charset="0"/>
              </a:rPr>
            </a:br>
            <a:r>
              <a:rPr lang="en-US" sz="1200" dirty="0">
                <a:solidFill>
                  <a:srgbClr val="FFFFFF">
                    <a:lumMod val="95000"/>
                  </a:srgbClr>
                </a:solidFill>
                <a:latin typeface="Aptos" panose="020B0004020202020204" pitchFamily="34" charset="0"/>
              </a:rPr>
              <a:t>“</a:t>
            </a:r>
            <a:r>
              <a:rPr lang="en-US" sz="1200" i="1" dirty="0">
                <a:solidFill>
                  <a:srgbClr val="FFFFFF">
                    <a:lumMod val="95000"/>
                  </a:srgbClr>
                </a:solidFill>
                <a:latin typeface="Aptos" panose="020B0004020202020204" pitchFamily="34" charset="0"/>
              </a:rPr>
              <a:t>I’d like to order 3 large blue t-shirts</a:t>
            </a:r>
            <a:r>
              <a:rPr lang="en-US" sz="1200" dirty="0">
                <a:solidFill>
                  <a:srgbClr val="FFFFFF">
                    <a:lumMod val="95000"/>
                  </a:srgbClr>
                </a:solidFill>
                <a:latin typeface="Aptos" panose="020B0004020202020204" pitchFamily="34" charset="0"/>
              </a:rPr>
              <a:t>”, </a:t>
            </a:r>
            <a:br>
              <a:rPr lang="en-US" sz="1200" dirty="0">
                <a:solidFill>
                  <a:srgbClr val="FFFFFF">
                    <a:lumMod val="95000"/>
                  </a:srgbClr>
                </a:solidFill>
                <a:latin typeface="Aptos" panose="020B0004020202020204" pitchFamily="34" charset="0"/>
              </a:rPr>
            </a:br>
            <a:r>
              <a:rPr lang="en-US" sz="1200" dirty="0">
                <a:solidFill>
                  <a:srgbClr val="FFFFFF">
                    <a:lumMod val="95000"/>
                  </a:srgbClr>
                </a:solidFill>
                <a:latin typeface="Aptos" panose="020B0004020202020204" pitchFamily="34" charset="0"/>
              </a:rPr>
              <a:t>the Natural Language Understanding (NLU) can immediately understand:</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Topic is </a:t>
            </a:r>
            <a:r>
              <a:rPr lang="en-US" sz="1200" b="1" dirty="0">
                <a:solidFill>
                  <a:srgbClr val="FFFFFF">
                    <a:lumMod val="95000"/>
                  </a:srgbClr>
                </a:solidFill>
              </a:rPr>
              <a:t>Order</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Quantity is </a:t>
            </a:r>
            <a:r>
              <a:rPr lang="en-US" sz="1200" b="1" dirty="0">
                <a:solidFill>
                  <a:srgbClr val="FFFFFF">
                    <a:lumMod val="95000"/>
                  </a:srgbClr>
                </a:solidFill>
              </a:rPr>
              <a:t>3</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Color is </a:t>
            </a:r>
            <a:r>
              <a:rPr lang="en-US" sz="1200" b="1" dirty="0">
                <a:solidFill>
                  <a:srgbClr val="FFFFFF">
                    <a:lumMod val="95000"/>
                  </a:srgbClr>
                </a:solidFill>
              </a:rPr>
              <a:t>Blue</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Size is </a:t>
            </a:r>
            <a:r>
              <a:rPr lang="en-US" sz="1200" b="1" dirty="0">
                <a:solidFill>
                  <a:srgbClr val="FFFFFF">
                    <a:lumMod val="95000"/>
                  </a:srgbClr>
                </a:solidFill>
              </a:rPr>
              <a:t>Large</a:t>
            </a:r>
            <a:r>
              <a:rPr lang="en-US" sz="1200" dirty="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Item Type is </a:t>
            </a:r>
            <a:r>
              <a:rPr lang="en-US" sz="1200" b="1" dirty="0">
                <a:solidFill>
                  <a:srgbClr val="FFFFFF">
                    <a:lumMod val="95000"/>
                  </a:srgbClr>
                </a:solidFill>
              </a:rPr>
              <a:t>T-Shirt</a:t>
            </a:r>
            <a:r>
              <a:rPr lang="en-US" sz="1200" dirty="0">
                <a:solidFill>
                  <a:srgbClr val="FFFFFF">
                    <a:lumMod val="95000"/>
                  </a:srgbClr>
                </a:solidFill>
              </a:rPr>
              <a:t>.</a:t>
            </a:r>
          </a:p>
          <a:p>
            <a:pPr marL="269875" defTabSz="914367">
              <a:spcBef>
                <a:spcPts val="300"/>
              </a:spcBef>
              <a:spcAft>
                <a:spcPts val="0"/>
              </a:spcAft>
              <a:buSzTx/>
              <a:defRPr/>
            </a:pPr>
            <a:r>
              <a:rPr lang="en-US" sz="1200" dirty="0">
                <a:solidFill>
                  <a:srgbClr val="FFFFFF">
                    <a:lumMod val="95000"/>
                  </a:srgbClr>
                </a:solidFill>
                <a:latin typeface="Aptos" panose="020B0004020202020204" pitchFamily="34" charset="0"/>
              </a:rPr>
              <a:t>And the related questions be skipped.</a:t>
            </a:r>
          </a:p>
          <a:p>
            <a:pPr marL="85725" defTabSz="914367">
              <a:spcBef>
                <a:spcPts val="300"/>
              </a:spcBef>
              <a:spcAft>
                <a:spcPts val="0"/>
              </a:spcAft>
              <a:buSzTx/>
              <a:defRPr/>
            </a:pPr>
            <a:endParaRPr lang="en-US" sz="1200" dirty="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Copilot Studio Kit for testing</a:t>
            </a:r>
            <a:r>
              <a:rPr lang="en-US" sz="1200" dirty="0">
                <a:solidFill>
                  <a:srgbClr val="FFFFFF">
                    <a:lumMod val="95000"/>
                  </a:srgbClr>
                </a:solidFill>
                <a:latin typeface="Aptos" panose="020B0004020202020204" pitchFamily="34" charset="0"/>
              </a:rPr>
              <a:t>.</a:t>
            </a:r>
          </a:p>
        </p:txBody>
      </p:sp>
      <p:graphicFrame>
        <p:nvGraphicFramePr>
          <p:cNvPr id="4" name="Table 42">
            <a:extLst>
              <a:ext uri="{FF2B5EF4-FFF2-40B4-BE49-F238E27FC236}">
                <a16:creationId xmlns:a16="http://schemas.microsoft.com/office/drawing/2014/main" id="{38C07EA3-193C-F7D1-50DB-6F6EBA8EE9BE}"/>
              </a:ext>
            </a:extLst>
          </p:cNvPr>
          <p:cNvGraphicFramePr>
            <a:graphicFrameLocks noGrp="1"/>
          </p:cNvGraphicFramePr>
          <p:nvPr>
            <p:extLst>
              <p:ext uri="{D42A27DB-BD31-4B8C-83A1-F6EECF244321}">
                <p14:modId xmlns:p14="http://schemas.microsoft.com/office/powerpoint/2010/main" val="297837471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are you planning to define the topics trigger phrases / descriptions?</a:t>
                      </a:r>
                      <a:endParaRPr kumimoji="0" lang="en-US" sz="14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expected use of entities (prebuilt, closed list, regular expressions).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test topic triggering with test utterances?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86727057-2481-203F-77CA-2CF512E67E2B}"/>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From an existing FAQ base and from agent chat transcripts.</a:t>
            </a:r>
          </a:p>
        </p:txBody>
      </p:sp>
      <p:sp>
        <p:nvSpPr>
          <p:cNvPr id="6" name="Rectangle: Folded Corner 5">
            <a:extLst>
              <a:ext uri="{FF2B5EF4-FFF2-40B4-BE49-F238E27FC236}">
                <a16:creationId xmlns:a16="http://schemas.microsoft.com/office/drawing/2014/main" id="{6DEF66DA-6DA2-68F5-1FBD-06A5BBF97A5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Regular expressions to identify an order ID, prebuilt entity for email, and closed list for operation type and synonyms for each.</a:t>
            </a:r>
          </a:p>
        </p:txBody>
      </p:sp>
      <p:sp>
        <p:nvSpPr>
          <p:cNvPr id="8" name="Rectangle: Folded Corner 7">
            <a:extLst>
              <a:ext uri="{FF2B5EF4-FFF2-40B4-BE49-F238E27FC236}">
                <a16:creationId xmlns:a16="http://schemas.microsoft.com/office/drawing/2014/main" id="{C9A5E1C9-F8F7-6919-3F2F-7181F496D412}"/>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bulk testing to make sure the relevant topics are triggered based on a set of test user utterances.</a:t>
            </a:r>
          </a:p>
        </p:txBody>
      </p:sp>
    </p:spTree>
    <p:extLst>
      <p:ext uri="{BB962C8B-B14F-4D97-AF65-F5344CB8AC3E}">
        <p14:creationId xmlns:p14="http://schemas.microsoft.com/office/powerpoint/2010/main" val="26378743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Azure CLU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Overriding the standard NLU model with Azure Conversational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You can integrate a Conversational Language Understanding (CLU) model with a Copilot Studio agent.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Azure CLU intents must be mapped with Copilot Studio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Copilot Studio prebuilt entities can be used in conjunctions with Azure CLU entities</a:t>
            </a:r>
            <a:r>
              <a:rPr lang="en-US" sz="1200" dirty="0">
                <a:solidFill>
                  <a:srgbClr val="FFFFFF">
                    <a:lumMod val="95000"/>
                  </a:srgbClr>
                </a:solidFill>
                <a:latin typeface="Aptos" panose="020B0004020202020204" pitchFamily="34" charset="0"/>
              </a:rPr>
              <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Using Azure CLU re</a:t>
            </a:r>
            <a:r>
              <a:rPr lang="en-US" sz="1200" dirty="0">
                <a:solidFill>
                  <a:srgbClr val="FFFFFF">
                    <a:lumMod val="95000"/>
                  </a:srgbClr>
                </a:solidFill>
                <a:latin typeface="Aptos" panose="020B0004020202020204" pitchFamily="34" charset="0"/>
              </a:rPr>
              <a:t>quires separate Azure resources and involves separate costs.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Azure CLU integration overview</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Azure CLU best practices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936997BF-80A2-7074-04C9-87B3972236A2}"/>
              </a:ext>
            </a:extLst>
          </p:cNvPr>
          <p:cNvGraphicFramePr>
            <a:graphicFrameLocks noGrp="1"/>
          </p:cNvGraphicFramePr>
          <p:nvPr>
            <p:extLst>
              <p:ext uri="{D42A27DB-BD31-4B8C-83A1-F6EECF244321}">
                <p14:modId xmlns:p14="http://schemas.microsoft.com/office/powerpoint/2010/main" val="324171375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Azure CLU? If yes, why?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benefits are you expecting?</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also doing custom entity extractions with Azure CLU?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making sure the related Azure CLU service quotas and limits match the use of the agent?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060C1237-5010-7C37-2D62-DAD70B1BC81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Using Azure CLU to achieve better intent recognition scores in non-English languages, industry specific dictionaries and complex entity extraction.</a:t>
            </a:r>
          </a:p>
        </p:txBody>
      </p:sp>
      <p:sp>
        <p:nvSpPr>
          <p:cNvPr id="6" name="Rectangle: Folded Corner 5">
            <a:extLst>
              <a:ext uri="{FF2B5EF4-FFF2-40B4-BE49-F238E27FC236}">
                <a16:creationId xmlns:a16="http://schemas.microsoft.com/office/drawing/2014/main" id="{95569390-09D2-7CFC-448D-14317CE5BF0F}"/>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To do silent or lucky slot filling without having to ask questions and to handle unsupported scenarios in Copilot Studio such as source and destination city in the same phrase.</a:t>
            </a:r>
          </a:p>
        </p:txBody>
      </p:sp>
      <p:sp>
        <p:nvSpPr>
          <p:cNvPr id="8" name="Rectangle: Folded Corner 7">
            <a:extLst>
              <a:ext uri="{FF2B5EF4-FFF2-40B4-BE49-F238E27FC236}">
                <a16:creationId xmlns:a16="http://schemas.microsoft.com/office/drawing/2014/main" id="{84B8C8CE-0FDF-3896-D9D3-C71C86D2097D}"/>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CLU is setup using the S tier. Less than 1,000 calls requiring intent recognition are expected per minute.</a:t>
            </a:r>
          </a:p>
        </p:txBody>
      </p:sp>
    </p:spTree>
    <p:extLst>
      <p:ext uri="{BB962C8B-B14F-4D97-AF65-F5344CB8AC3E}">
        <p14:creationId xmlns:p14="http://schemas.microsoft.com/office/powerpoint/2010/main" val="5485086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extLst>
              <p:ext uri="{D42A27DB-BD31-4B8C-83A1-F6EECF244321}">
                <p14:modId xmlns:p14="http://schemas.microsoft.com/office/powerpoint/2010/main" val="474294637"/>
              </p:ext>
            </p:extLst>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solidFill>
                  <a:srgbClr val="FFFFFF">
                    <a:lumMod val="95000"/>
                  </a:srgbClr>
                </a:solidFill>
                <a:effectLst/>
                <a:uLnTx/>
                <a:uFillTx/>
              </a:rPr>
              <a:t>multiple topics matched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this example, trigger phrases are </a:t>
            </a:r>
            <a:r>
              <a:rPr lang="en-US" sz="1200">
                <a:solidFill>
                  <a:srgbClr val="FFFFFF">
                    <a:lumMod val="95000"/>
                  </a:srgbClr>
                </a:solidFill>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topics can be called by multiple other topics: that's typically the case with the </a:t>
            </a:r>
            <a:r>
              <a:rPr lang="en-US" sz="1200">
                <a:solidFill>
                  <a:srgbClr val="FFFFFF">
                    <a:lumMod val="95000"/>
                  </a:srgbClr>
                </a:solidFill>
              </a:rPr>
              <a:t>End Of Conversation </a:t>
            </a:r>
            <a:r>
              <a:rPr lang="en-US" sz="1200">
                <a:solidFill>
                  <a:srgbClr val="FFFFFF">
                    <a:lumMod val="95000"/>
                  </a:srgbClr>
                </a:solidFill>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Thanks to slot filling and entity extraction, if a user says "</a:t>
            </a:r>
            <a:r>
              <a:rPr lang="en-US" sz="1200" i="1">
                <a:solidFill>
                  <a:srgbClr val="FFFFFF">
                    <a:lumMod val="95000"/>
                  </a:srgbClr>
                </a:solidFill>
                <a:latin typeface="Aptos" panose="020B0004020202020204" pitchFamily="34" charset="0"/>
              </a:rPr>
              <a:t>I need to unblock my credit card</a:t>
            </a:r>
            <a:r>
              <a:rPr lang="en-US" sz="1200">
                <a:solidFill>
                  <a:srgbClr val="FFFFFF">
                    <a:lumMod val="95000"/>
                  </a:srgbClr>
                </a:solidFill>
                <a:latin typeface="Aptos" panose="020B0004020202020204" pitchFamily="34" charset="0"/>
              </a:rPr>
              <a:t>", the </a:t>
            </a:r>
            <a:r>
              <a:rPr lang="en-US" sz="1200">
                <a:solidFill>
                  <a:srgbClr val="FFFFFF">
                    <a:lumMod val="95000"/>
                  </a:srgbClr>
                </a:solidFill>
              </a:rPr>
              <a:t>Card</a:t>
            </a:r>
            <a:r>
              <a:rPr lang="en-US" sz="1200">
                <a:solidFill>
                  <a:srgbClr val="FFFFFF">
                    <a:lumMod val="95000"/>
                  </a:srgbClr>
                </a:solidFill>
                <a:latin typeface="Aptos" panose="020B0004020202020204" pitchFamily="34" charset="0"/>
              </a:rPr>
              <a:t> topic will get triggered and both </a:t>
            </a:r>
            <a:r>
              <a:rPr lang="en-US" sz="1200">
                <a:solidFill>
                  <a:srgbClr val="FFFFFF">
                    <a:lumMod val="95000"/>
                  </a:srgbClr>
                </a:solidFill>
              </a:rPr>
              <a:t>Debit/Credit </a:t>
            </a:r>
            <a:r>
              <a:rPr lang="en-US" sz="1200">
                <a:solidFill>
                  <a:srgbClr val="FFFFFF">
                    <a:lumMod val="95000"/>
                  </a:srgbClr>
                </a:solidFill>
                <a:latin typeface="Aptos" panose="020B0004020202020204" pitchFamily="34" charset="0"/>
              </a:rPr>
              <a:t>and </a:t>
            </a:r>
            <a:r>
              <a:rPr lang="en-US" sz="1200">
                <a:solidFill>
                  <a:srgbClr val="FFFFFF">
                    <a:lumMod val="95000"/>
                  </a:srgbClr>
                </a:solidFill>
              </a:rPr>
              <a:t>Block/Unblock </a:t>
            </a:r>
            <a:r>
              <a:rPr lang="en-US" sz="1200">
                <a:solidFill>
                  <a:srgbClr val="FFFFFF">
                    <a:lumMod val="95000"/>
                  </a:srgbClr>
                </a:solidFill>
                <a:latin typeface="Aptos" panose="020B0004020202020204" pitchFamily="34" charset="0"/>
              </a:rPr>
              <a:t>questions will be skipped, as the </a:t>
            </a:r>
            <a:r>
              <a:rPr lang="en-US" sz="1200">
                <a:solidFill>
                  <a:srgbClr val="FFFFFF">
                    <a:lumMod val="95000"/>
                  </a:srgbClr>
                </a:solidFill>
              </a:rPr>
              <a:t>Card Type </a:t>
            </a:r>
            <a:r>
              <a:rPr lang="en-US" sz="1200">
                <a:solidFill>
                  <a:srgbClr val="FFFFFF">
                    <a:lumMod val="95000"/>
                  </a:srgbClr>
                </a:solidFill>
                <a:latin typeface="Aptos" panose="020B0004020202020204" pitchFamily="34" charset="0"/>
              </a:rPr>
              <a:t>and</a:t>
            </a:r>
            <a:r>
              <a:rPr lang="en-US" sz="1200">
                <a:solidFill>
                  <a:srgbClr val="FFFFFF">
                    <a:lumMod val="95000"/>
                  </a:srgbClr>
                </a:solidFill>
              </a:rPr>
              <a:t> Operation Type </a:t>
            </a:r>
            <a:r>
              <a:rPr lang="en-US" sz="1200">
                <a:solidFill>
                  <a:srgbClr val="FFFFFF">
                    <a:lumMod val="95000"/>
                  </a:srgbClr>
                </a:solidFill>
                <a:latin typeface="Aptos" panose="020B0004020202020204" pitchFamily="34" charset="0"/>
              </a:rPr>
              <a:t>will be deduced from the trigger phrase. That way, the appropriate </a:t>
            </a:r>
            <a:r>
              <a:rPr lang="en-US" sz="1200">
                <a:solidFill>
                  <a:srgbClr val="FFFFFF">
                    <a:lumMod val="95000"/>
                  </a:srgbClr>
                </a:solidFill>
              </a:rPr>
              <a:t>Credit Card </a:t>
            </a:r>
            <a:r>
              <a:rPr lang="en-US" sz="1200">
                <a:solidFill>
                  <a:srgbClr val="FFFFFF">
                    <a:lumMod val="95000"/>
                  </a:srgbClr>
                </a:solidFill>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solidFill>
                <a:srgbClr val="FFFFFF">
                  <a:lumMod val="95000"/>
                </a:srgbClr>
              </a:solidFill>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Topic structure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Creating and designing efficient topics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31102644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approach to designing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disambiguation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avoiding duplicating topic content multiple times?</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4AA1736D-05F6-AFC7-81D3-4C571488220C}"/>
              </a:ext>
            </a:extLst>
          </p:cNvPr>
          <p:cNvSpPr>
            <a:spLocks noGrp="1"/>
          </p:cNvSpPr>
          <p:nvPr>
            <p:ph type="body" sz="quarter" idx="15"/>
          </p:nvPr>
        </p:nvSpPr>
        <p:spPr>
          <a:xfrm>
            <a:off x="8967788" y="0"/>
            <a:ext cx="3224212" cy="69297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Topics are discrete conversation paths that, when used together, allow for users to have a conversation with a agent that feels natural and flows appropriately.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there's no one size fits all, given how topics can be triggered, it's a good practice to distinguish between:</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based on user utterances</a:t>
            </a:r>
            <a:r>
              <a:rPr lang="en-US" sz="1200">
                <a:solidFill>
                  <a:srgbClr val="FFFFFF">
                    <a:lumMod val="95000"/>
                  </a:srgbClr>
                </a:solidFill>
              </a:rPr>
              <a:t>. These can almost be seen as your entry points topics. If you have trigger phrases that overlap multiple topics, consider having a catch-all topic and then redirect to other topics after clarifying questions. With entity extraction and slot filling, clarifying questions can be skipped if already answered.</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when called from a redirect action</a:t>
            </a:r>
            <a:r>
              <a:rPr lang="en-US" sz="1200" b="1">
                <a:solidFill>
                  <a:srgbClr val="FFFFFF">
                    <a:lumMod val="95000"/>
                  </a:srgbClr>
                </a:solidFill>
                <a:latin typeface="Aptos SemiBold" panose="020B0004020202020204" pitchFamily="34" charset="0"/>
              </a:rPr>
              <a:t>, activity or event</a:t>
            </a:r>
            <a:r>
              <a:rPr lang="en-US" sz="1200">
                <a:solidFill>
                  <a:srgbClr val="FFFFFF">
                    <a:lumMod val="95000"/>
                  </a:srgbClr>
                </a:solidFill>
              </a:rPr>
              <a:t>. These can be called by multiple topics and can have input and output variables. They're ideally reusable, bite-size, topics.</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A topic can also be both</a:t>
            </a:r>
            <a:r>
              <a:rPr lang="en-US" sz="1200">
                <a:solidFill>
                  <a:srgbClr val="FFFFFF">
                    <a:lumMod val="95000"/>
                  </a:srgbClr>
                </a:solidFill>
              </a:rPr>
              <a:t>, triggered through intent recognition or by an explicit redirect.</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Conversational boosting and fallback</a:t>
            </a:r>
            <a:r>
              <a:rPr lang="en-US" sz="1200">
                <a:solidFill>
                  <a:srgbClr val="FFFFFF">
                    <a:lumMod val="95000"/>
                  </a:srgbClr>
                </a:solidFill>
              </a:rPr>
              <a:t>: topics that trigger when no matching topic is triggered based on a user query.</a:t>
            </a:r>
          </a:p>
          <a:p>
            <a:pPr marL="279400" indent="-285750" defTabSz="914367">
              <a:buSzPct val="75000"/>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Topics best practices</a:t>
            </a:r>
            <a:endParaRPr lang="en-US" sz="1800">
              <a:latin typeface="Aptos" panose="020B0004020202020204" pitchFamily="34" charset="0"/>
            </a:endParaRPr>
          </a:p>
        </p:txBody>
      </p:sp>
      <p:sp>
        <p:nvSpPr>
          <p:cNvPr id="4" name="Rectangle: Folded Corner 3">
            <a:extLst>
              <a:ext uri="{FF2B5EF4-FFF2-40B4-BE49-F238E27FC236}">
                <a16:creationId xmlns:a16="http://schemas.microsoft.com/office/drawing/2014/main" id="{E9C5BFBF-F847-5B50-97D3-FA701EBB51E5}"/>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few custom topics for key scenarios with relevant trigger phrases and redirects, with a parent-child topic structure. Unrecognized intents will trigger generative answers and fallback.</a:t>
            </a:r>
          </a:p>
        </p:txBody>
      </p:sp>
      <p:sp>
        <p:nvSpPr>
          <p:cNvPr id="5" name="Rectangle: Folded Corner 4">
            <a:extLst>
              <a:ext uri="{FF2B5EF4-FFF2-40B4-BE49-F238E27FC236}">
                <a16:creationId xmlns:a16="http://schemas.microsoft.com/office/drawing/2014/main" id="{1EB269F9-F2EA-EF68-24DF-23CE5F2A1EA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for user account operations with clarifying questions on the operation (e.g. create, unlock, suspend, etc.) and system (e.g. SAP, ServiceNow, Microsoft, etc.)</a:t>
            </a:r>
          </a:p>
        </p:txBody>
      </p:sp>
      <p:sp>
        <p:nvSpPr>
          <p:cNvPr id="6" name="Rectangle: Folded Corner 5">
            <a:extLst>
              <a:ext uri="{FF2B5EF4-FFF2-40B4-BE49-F238E27FC236}">
                <a16:creationId xmlns:a16="http://schemas.microsoft.com/office/drawing/2014/main" id="{15EC0A05-DA4D-6D5B-E048-5CB298572D30}"/>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Whenever a dialog path needs to be repeated, creating reusable topics that can be called by a parent topic before resuming the parent topic conversation logic once the child topic is complete.</a:t>
            </a:r>
          </a:p>
        </p:txBody>
      </p:sp>
    </p:spTree>
    <p:extLst>
      <p:ext uri="{BB962C8B-B14F-4D97-AF65-F5344CB8AC3E}">
        <p14:creationId xmlns:p14="http://schemas.microsoft.com/office/powerpoint/2010/main" val="14971587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dirty="0"/>
              <a:t>Handling unrecognized intents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 Fallback topic gets triggered </a:t>
            </a:r>
            <a:r>
              <a:rPr lang="en-US" sz="1200" dirty="0">
                <a:solidFill>
                  <a:srgbClr val="FFFFFF">
                    <a:lumMod val="95000"/>
                  </a:srgbClr>
                </a:solidFill>
                <a:latin typeface="Aptos" panose="020B0004020202020204" pitchFamily="34" charset="0"/>
              </a:rPr>
              <a:t>w</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hen Copilot Studio doesn't understand a user utterance and doesn’t have sufficient confidence to trigger any of the existing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If Generative Answers are enabled on the agent, the Conversational Boosting topic also triggers on the unknown intent event and triggers before the Fallback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There are many ways to handle unrecognized intents: using</a:t>
            </a:r>
            <a:r>
              <a:rPr lang="en-US" sz="1200" dirty="0">
                <a:solidFill>
                  <a:srgbClr val="FFFFFF">
                    <a:lumMod val="95000"/>
                  </a:srgbClr>
                </a:solidFill>
                <a:latin typeface="Aptos" panose="020B0004020202020204" pitchFamily="34" charset="0"/>
              </a:rPr>
              <a:t> Generative Answers to look for the answer on various data sources and/or using the Fallback topic to integrate with other systems. For example, question answering in Azure Cognitive Service for Language allows you to offload large volumes of question-and-answer pairs. It also has a chitchat model to handle random questions to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While it’s important to leverage the Conversational Boosting</a:t>
            </a:r>
            <a:r>
              <a:rPr lang="en-US" sz="1200" dirty="0">
                <a:solidFill>
                  <a:srgbClr val="FFFFFF">
                    <a:lumMod val="95000"/>
                  </a:srgbClr>
                </a:solidFill>
                <a:latin typeface="Aptos" panose="020B0004020202020204" pitchFamily="34" charset="0"/>
              </a:rPr>
              <a:t> and Fallback capabilities, it’s also important to make sure that the core scenarios and topics of your agents are property handled through custom topics and their outcomes defined (resolved, etc.).</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Using the Fallback topic</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0042687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manage unrecognized intents?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Are you integrating with an external system as part of fallback? If yes,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the expected % of conversations hitting fallback?</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First by going to the Conversational Boosting topic to look for the answer in knowledge resources (SharePoint and public websites) and if no result to a fallback ChatGPT-like experience.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An o1 model is called through a custom connector. </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25% initially, and these are regularly reviewed to enrich existing topics or create new ones.</a:t>
            </a:r>
          </a:p>
        </p:txBody>
      </p:sp>
    </p:spTree>
    <p:extLst>
      <p:ext uri="{BB962C8B-B14F-4D97-AF65-F5344CB8AC3E}">
        <p14:creationId xmlns:p14="http://schemas.microsoft.com/office/powerpoint/2010/main" val="14481013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Localization &amp; languages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languages should your agent speak?</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194873923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languages and markets should your agent support?</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for a single multi-languages agent, or for one agent per language?</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Should the translations be set during configuration or real-time (i.e., provided at runtime)?</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670662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multiple ways to address agent localizations. </a:t>
            </a:r>
            <a:r>
              <a:rPr lang="en-US" sz="1200">
                <a:solidFill>
                  <a:srgbClr val="FFFFFF">
                    <a:lumMod val="95000"/>
                  </a:srgbClr>
                </a:solidFill>
                <a:latin typeface="Aptos" panose="020B0004020202020204" pitchFamily="34" charset="0"/>
              </a:rPr>
              <a:t>Understanding your requirements will help make better architecture recommendations.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main approaches are: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agent per language.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agent for multiple languages, with translations provided as part of the agent configuration. Translations need to be updated each time the agent is updated or when new content is added.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agent for multiple languages, with translations provided real-time, at runtime, through a relay agent sitting between the user and the agent. This allows deploying more languages rapidly, but it also adds a dependency on a relay agent and a real-time translation layer (e.g., Azure Service Copilot and Azure Cognitive Services Translator).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Supported languages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4"/>
              </a:rPr>
              <a:t>Azure CLU integration</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5"/>
              </a:rPr>
              <a:t>Real-time multilingual agent sample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Configure multilingual chatbots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How to make multilingual copilots (video)</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Make generative answers multilingual (video)</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Primarily US English (70% of end-users), Spanish (20%), French, Portuguese (Brazilian) and Dutch (Belgium Flemish). </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agent enabled for multiple languages, with condition logic based on the end-user language so that some topics are only available for specific regions.</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Not yet, but this could be considered to deploy to more markets more rapidly.</a:t>
            </a:r>
          </a:p>
        </p:txBody>
      </p:sp>
    </p:spTree>
    <p:extLst>
      <p:ext uri="{BB962C8B-B14F-4D97-AF65-F5344CB8AC3E}">
        <p14:creationId xmlns:p14="http://schemas.microsoft.com/office/powerpoint/2010/main" val="204896970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Miscellaneous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Miscellaneous conversation design questions and requestions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054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Sessions can be configured to last for more than the default 30-minute by using the inactivity trigger.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Inactivity trigger</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Conversation Design Institute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01148672"/>
              </p:ext>
            </p:extLst>
          </p:nvPr>
        </p:nvGraphicFramePr>
        <p:xfrm>
          <a:off x="361951" y="1666779"/>
          <a:ext cx="8334350" cy="477212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requirements on session timeout? (i.e., how long an agent session can last)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30912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requirements or questions on conversation design?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We need chat sessions to last up to 7 days on the Teams channel.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75240" y="3510548"/>
            <a:ext cx="5400000" cy="273316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the agent business subject matter experts in the project all trained and certified with Conversation Designer Certification from the Conversation Design Institute.</a:t>
            </a:r>
          </a:p>
        </p:txBody>
      </p:sp>
    </p:spTree>
    <p:extLst>
      <p:ext uri="{BB962C8B-B14F-4D97-AF65-F5344CB8AC3E}">
        <p14:creationId xmlns:p14="http://schemas.microsoft.com/office/powerpoint/2010/main" val="25462141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a:t>Generative AI is changing conversational AI</a:t>
            </a:r>
          </a:p>
          <a:p>
            <a:pPr>
              <a:spcBef>
                <a:spcPts val="600"/>
              </a:spcBef>
            </a:pPr>
            <a:r>
              <a:rPr lang="en-US"/>
              <a:t>Generative answers</a:t>
            </a:r>
          </a:p>
          <a:p>
            <a:pPr>
              <a:spcBef>
                <a:spcPts val="600"/>
              </a:spcBef>
            </a:pPr>
            <a:r>
              <a:rPr lang="en-US"/>
              <a:t>Generative actions and dynamic chaining</a:t>
            </a:r>
          </a:p>
          <a:p>
            <a:pPr>
              <a:spcBef>
                <a:spcPts val="600"/>
              </a:spcBef>
            </a:pPr>
            <a:r>
              <a:rPr lang="en-US" sz="2800"/>
              <a:t>Generative builder (Copilot)</a:t>
            </a:r>
          </a:p>
          <a:p>
            <a:pPr>
              <a:spcBef>
                <a:spcPts val="600"/>
              </a:spcBef>
            </a:pPr>
            <a:r>
              <a:rPr lang="en-US"/>
              <a:t>Other AI requirements</a:t>
            </a:r>
            <a:endParaRPr lang="en-US" sz="280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Before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285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Before generative AI, companies used to create every topic their bots needed by hand, and they could only create so many, perhaps a few hundreds – and then they had a large cliff of unsupported things a user couldn’t talk about.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These then would create user frustration with the bot saying "sorry I didn't understand you“, or large costs by having it just to dump the user to a human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0" y="1732884"/>
            <a:ext cx="1645137"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2393691" y="1734152"/>
            <a:ext cx="6140696"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38474"/>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78858"/>
          <a:stretch/>
        </p:blipFill>
        <p:spPr>
          <a:xfrm>
            <a:off x="756219" y="1668780"/>
            <a:ext cx="1644432" cy="4612726"/>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70068" y="5820467"/>
            <a:ext cx="147432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Time spent hand-building topics</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2543564" y="5820467"/>
            <a:ext cx="133127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Conversations missed or escalated</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84371" y="4561962"/>
            <a:ext cx="275506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Missed opportunity</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761692" y="2883763"/>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2038730" y="2935842"/>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2038730" y="3230175"/>
            <a:ext cx="275506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Anticipate and build a manual topic for </a:t>
            </a:r>
            <a:r>
              <a:rPr kumimoji="0" lang="en-US" altLang="ja-JP" sz="1200" b="0" i="1"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each</a:t>
            </a: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 possible user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Then keep these topics up to date as your content changes</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857585" y="3189352"/>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2403216" y="4383668"/>
            <a:ext cx="6962" cy="1847206"/>
          </a:xfrm>
          <a:prstGeom prst="line">
            <a:avLst/>
          </a:prstGeom>
          <a:noFill/>
          <a:ln w="25400" cap="flat" cmpd="sng" algn="ctr">
            <a:solidFill>
              <a:srgbClr val="DD2A51"/>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492374"/>
          </a:xfrm>
          <a:prstGeom prst="line">
            <a:avLst/>
          </a:prstGeom>
          <a:noFill/>
          <a:ln w="25400" cap="flat" cmpd="sng" algn="ctr">
            <a:solidFill>
              <a:srgbClr val="DD2A51"/>
            </a:solidFill>
            <a:prstDash val="solid"/>
            <a:headEnd type="none" w="lg" len="med"/>
            <a:tailEnd type="none" w="lg" len="med"/>
          </a:ln>
          <a:effectLst/>
        </p:spPr>
      </p:cxnSp>
    </p:spTree>
    <p:extLst>
      <p:ext uri="{BB962C8B-B14F-4D97-AF65-F5344CB8AC3E}">
        <p14:creationId xmlns:p14="http://schemas.microsoft.com/office/powerpoint/2010/main" val="423459274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After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0593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Now, with Generative AI, companies are increasingly only building a few, business critical topics where they want tight control over the dialog.</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And for everything else, they're just pointing to knowledge sources and allowing the bots to talk over those corpuses.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That means vastly increased support coverage for anything a user could ask, and far less topics that need to be handled by human agents.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But it also means that maintaining topics is far less onerous - as the information changes, the agent answers change automatically.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There are no dialogs to continually update and keep relevant. So, this dramatically reduces costs.</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1" y="1732884"/>
            <a:ext cx="752988"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1511589" y="1765902"/>
            <a:ext cx="7022798"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60699"/>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90207" b="1575"/>
          <a:stretch/>
        </p:blipFill>
        <p:spPr>
          <a:xfrm>
            <a:off x="749870" y="1708877"/>
            <a:ext cx="761719" cy="4544222"/>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22571" y="5006123"/>
            <a:ext cx="653428" cy="11849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Custom-built</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 help from generative builder</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1657739" y="5852509"/>
            <a:ext cx="211430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 handled by </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Generative Answers and Actions</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97052" y="4457858"/>
            <a:ext cx="329277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Expose your knowledge sources and APIs and generative AI handles the rest</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171104" y="2168946"/>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1448142" y="2221025"/>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1448142" y="2515358"/>
            <a:ext cx="275506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Manually author business-critical topics quickly with Copilot Studio</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266997" y="2474535"/>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1524353" y="3639349"/>
            <a:ext cx="0" cy="2613750"/>
          </a:xfrm>
          <a:prstGeom prst="line">
            <a:avLst/>
          </a:prstGeom>
          <a:noFill/>
          <a:ln w="25400" cap="flat" cmpd="sng" algn="ctr">
            <a:solidFill>
              <a:srgbClr val="00B050"/>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625060"/>
          </a:xfrm>
          <a:prstGeom prst="line">
            <a:avLst/>
          </a:prstGeom>
          <a:noFill/>
          <a:ln w="25400" cap="flat" cmpd="sng" algn="ctr">
            <a:solidFill>
              <a:srgbClr val="00B050"/>
            </a:solidFill>
            <a:prstDash val="solid"/>
            <a:headEnd type="none" w="lg" len="med"/>
            <a:tailEnd type="none" w="lg" len="med"/>
          </a:ln>
          <a:effectLst/>
        </p:spPr>
      </p:cxnSp>
      <p:sp>
        <p:nvSpPr>
          <p:cNvPr id="8" name="テキスト ボックス 33">
            <a:extLst>
              <a:ext uri="{FF2B5EF4-FFF2-40B4-BE49-F238E27FC236}">
                <a16:creationId xmlns:a16="http://schemas.microsoft.com/office/drawing/2014/main" id="{D92DF1F5-680D-DE8C-858F-785FE05B3C8C}"/>
              </a:ext>
            </a:extLst>
          </p:cNvPr>
          <p:cNvSpPr txBox="1"/>
          <p:nvPr/>
        </p:nvSpPr>
        <p:spPr>
          <a:xfrm>
            <a:off x="4397051" y="4946824"/>
            <a:ext cx="32927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Vast coverage of the long tail, and as content changes, agent answers change as well</a:t>
            </a:r>
          </a:p>
        </p:txBody>
      </p:sp>
    </p:spTree>
    <p:extLst>
      <p:ext uri="{BB962C8B-B14F-4D97-AF65-F5344CB8AC3E}">
        <p14:creationId xmlns:p14="http://schemas.microsoft.com/office/powerpoint/2010/main" val="42598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Guide</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lvl="0" defTabSz="914225"/>
            <a:r>
              <a:rPr lang="en-US" sz="2800">
                <a:ln w="3175">
                  <a:noFill/>
                </a:ln>
                <a:solidFill>
                  <a:schemeClr val="accent2"/>
                </a:solidFill>
                <a:latin typeface="Aptos SemiBold" panose="020B0004020202020204" pitchFamily="34" charset="0"/>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spcBef>
                <a:spcPts val="1200"/>
              </a:spcBef>
            </a:pPr>
            <a:r>
              <a:rPr lang="en-GB" sz="1600">
                <a:solidFill>
                  <a:schemeClr val="tx1"/>
                </a:solidFill>
                <a:latin typeface="Aptos" panose="020B0004020202020204" pitchFamily="34" charset="0"/>
              </a:rPr>
              <a:t>The objective is to understand the various aspects of the project and provide recommendations, guidance, best practices, and highlight any risks or gaps in the plan. </a:t>
            </a:r>
            <a:br>
              <a:rPr lang="en-GB" sz="1600">
                <a:solidFill>
                  <a:schemeClr val="tx1"/>
                </a:solidFill>
                <a:latin typeface="Aptos" panose="020B0004020202020204" pitchFamily="34" charset="0"/>
              </a:rPr>
            </a:br>
            <a:r>
              <a:rPr lang="en-GB" sz="1600">
                <a:solidFill>
                  <a:schemeClr val="tx1"/>
                </a:solidFill>
                <a:latin typeface="Aptos" panose="020B0004020202020204" pitchFamily="34" charset="0"/>
              </a:rPr>
              <a:t>It is also an opportunity to discuss product roadmap and release alignment.</a:t>
            </a:r>
          </a:p>
          <a:p>
            <a:pPr>
              <a:spcBef>
                <a:spcPts val="1200"/>
              </a:spcBef>
            </a:pPr>
            <a:endParaRPr lang="en-GB" sz="1600">
              <a:solidFill>
                <a:schemeClr val="tx1"/>
              </a:solidFill>
              <a:latin typeface="Aptos" panose="020B0004020202020204" pitchFamily="34" charset="0"/>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09AFD3-772D-428E-8735-D3CC0F3F9928}"/>
              </a:ext>
            </a:extLst>
          </p:cNvPr>
          <p:cNvSpPr/>
          <p:nvPr/>
        </p:nvSpPr>
        <p:spPr>
          <a:xfrm>
            <a:off x="1179584" y="187508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hlinkClick r:id="rId3" action="ppaction://hlinksldjump"/>
              </a:rPr>
              <a:t>Project overview</a:t>
            </a:r>
            <a:endParaRPr lang="en-GB" sz="1800">
              <a:solidFill>
                <a:schemeClr val="tx1"/>
              </a:solidFill>
              <a:latin typeface="Aptos" panose="020B0004020202020204" pitchFamily="34" charset="0"/>
            </a:endParaRP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8039" y="2012893"/>
            <a:ext cx="288000" cy="288000"/>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2"/>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Aptos" panose="020B0004020202020204" pitchFamily="34" charset="0"/>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accent2"/>
                </a:solidFill>
                <a:latin typeface="Aptos SemiBold" panose="020B0004020202020204" pitchFamily="34" charset="0"/>
                <a:ea typeface="Segoe UI" pitchFamily="34" charset="0"/>
                <a:cs typeface="Segoe UI"/>
              </a:rPr>
              <a:t>Attendees</a:t>
            </a:r>
            <a:r>
              <a:rPr lang="en-US" sz="1600" kern="0">
                <a:solidFill>
                  <a:schemeClr val="tx2"/>
                </a:solidFill>
                <a:latin typeface="Aptos" panose="020B0004020202020204" pitchFamily="34" charset="0"/>
                <a:ea typeface="Segoe UI" pitchFamily="34" charset="0"/>
                <a:cs typeface="Segoe UI"/>
              </a:rPr>
              <a:t>: </a:t>
            </a:r>
            <a:r>
              <a:rPr lang="en-GB" sz="1600">
                <a:latin typeface="Aptos" panose="020B0004020202020204" pitchFamily="34" charset="0"/>
              </a:rPr>
              <a:t>key stakeholders from the customer and partner: project leads, solution architects, functional and technical leads.</a:t>
            </a:r>
            <a:endParaRPr lang="en-US">
              <a:latin typeface="Aptos" panose="020B0004020202020204" pitchFamily="34" charset="0"/>
            </a:endParaRPr>
          </a:p>
          <a:p>
            <a:pPr defTabSz="878102" fontAlgn="base">
              <a:spcBef>
                <a:spcPts val="600"/>
              </a:spcBef>
              <a:spcAft>
                <a:spcPts val="600"/>
              </a:spcAft>
              <a:defRPr/>
            </a:pPr>
            <a:r>
              <a:rPr lang="en-US" sz="1600" kern="0">
                <a:solidFill>
                  <a:schemeClr val="accent2"/>
                </a:solidFill>
                <a:latin typeface="Aptos SemiBold" panose="020B0004020202020204" pitchFamily="34" charset="0"/>
                <a:cs typeface="Segoe UI"/>
              </a:rPr>
              <a:t>Requirements</a:t>
            </a:r>
            <a:r>
              <a:rPr lang="en-US" sz="1600" kern="0">
                <a:solidFill>
                  <a:schemeClr val="tx2"/>
                </a:solidFill>
                <a:latin typeface="Aptos" panose="020B0004020202020204" pitchFamily="34" charset="0"/>
                <a:ea typeface="Segoe UI" pitchFamily="34" charset="0"/>
                <a:cs typeface="Segoe UI"/>
              </a:rPr>
              <a:t>: filling the </a:t>
            </a:r>
            <a:r>
              <a:rPr lang="en-GB" sz="1600">
                <a:latin typeface="Aptos" panose="020B0004020202020204" pitchFamily="34" charset="0"/>
              </a:rPr>
              <a:t>implementation review document, at least partially. If needed, the content can be reviewed and discussed in multiple sessions throughout the implementation.</a:t>
            </a:r>
          </a:p>
          <a:p>
            <a:pPr>
              <a:spcBef>
                <a:spcPts val="1200"/>
              </a:spcBef>
            </a:pPr>
            <a:r>
              <a:rPr lang="en-US" sz="1600" kern="0">
                <a:solidFill>
                  <a:schemeClr val="accent2"/>
                </a:solidFill>
                <a:latin typeface="Aptos SemiBold" panose="020B0004020202020204" pitchFamily="34" charset="0"/>
                <a:cs typeface="Segoe UI"/>
              </a:rPr>
              <a:t>Out of scope</a:t>
            </a:r>
            <a:r>
              <a:rPr lang="en-US" sz="1600">
                <a:latin typeface="Aptos" panose="020B0004020202020204" pitchFamily="34" charset="0"/>
              </a:rPr>
              <a:t>: defining a solution architecture based on the review, providing product training, or performing code reviews.</a:t>
            </a:r>
            <a:endParaRPr lang="en-GB" sz="1600">
              <a:latin typeface="Aptos" panose="020B0004020202020204"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algn="ctr"/>
            <a:endParaRPr lang="en-US" sz="1800">
              <a:latin typeface="Aptos" panose="020B0004020202020204" pitchFamily="34" charset="0"/>
            </a:endParaRPr>
          </a:p>
        </p:txBody>
      </p:sp>
      <p:sp>
        <p:nvSpPr>
          <p:cNvPr id="11" name="Rectangle 10">
            <a:extLst>
              <a:ext uri="{FF2B5EF4-FFF2-40B4-BE49-F238E27FC236}">
                <a16:creationId xmlns:a16="http://schemas.microsoft.com/office/drawing/2014/main" id="{A7F4C2C9-9C2C-542E-5479-3DCD97BBBC78}"/>
              </a:ext>
            </a:extLst>
          </p:cNvPr>
          <p:cNvSpPr/>
          <p:nvPr/>
        </p:nvSpPr>
        <p:spPr>
          <a:xfrm>
            <a:off x="1179584" y="230934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4" action="ppaction://hlinksldjump"/>
              </a:rPr>
              <a:t>Architecture overview</a:t>
            </a:r>
            <a:endParaRPr lang="en-US" sz="1800">
              <a:latin typeface="Aptos" panose="020B0004020202020204" pitchFamily="34" charset="0"/>
            </a:endParaRP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8039" y="2445096"/>
            <a:ext cx="288000" cy="288000"/>
            <a:chOff x="115497" y="1864737"/>
            <a:chExt cx="461744" cy="461744"/>
          </a:xfrm>
          <a:solidFill>
            <a:schemeClr val="tx2"/>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16" name="Rectangle 15">
            <a:extLst>
              <a:ext uri="{FF2B5EF4-FFF2-40B4-BE49-F238E27FC236}">
                <a16:creationId xmlns:a16="http://schemas.microsoft.com/office/drawing/2014/main" id="{BD313791-C381-A7D0-9C4D-B6FF6A7CF41E}"/>
              </a:ext>
            </a:extLst>
          </p:cNvPr>
          <p:cNvSpPr/>
          <p:nvPr/>
        </p:nvSpPr>
        <p:spPr>
          <a:xfrm>
            <a:off x="1179584" y="274361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dirty="0">
                <a:latin typeface="Aptos" panose="020B0004020202020204" pitchFamily="34" charset="0"/>
                <a:hlinkClick r:id="rId5" action="ppaction://hlinksldjump"/>
              </a:rPr>
              <a:t>Language understanding</a:t>
            </a:r>
            <a:endParaRPr lang="en-US" sz="1800" dirty="0">
              <a:latin typeface="Aptos" panose="020B0004020202020204" pitchFamily="34" charset="0"/>
            </a:endParaRP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8039" y="2877299"/>
            <a:ext cx="288000" cy="288000"/>
            <a:chOff x="115497" y="1864737"/>
            <a:chExt cx="461744" cy="461744"/>
          </a:xfrm>
          <a:solidFill>
            <a:schemeClr val="tx2"/>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21" name="Rectangle 20">
            <a:extLst>
              <a:ext uri="{FF2B5EF4-FFF2-40B4-BE49-F238E27FC236}">
                <a16:creationId xmlns:a16="http://schemas.microsoft.com/office/drawing/2014/main" id="{2AE3467A-22D3-5FE0-16E3-21B798C67CD9}"/>
              </a:ext>
            </a:extLst>
          </p:cNvPr>
          <p:cNvSpPr/>
          <p:nvPr/>
        </p:nvSpPr>
        <p:spPr>
          <a:xfrm>
            <a:off x="1179584" y="361214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6" action="ppaction://hlinksldjump"/>
              </a:rPr>
              <a:t>Integrations</a:t>
            </a:r>
            <a:endParaRPr lang="en-US" sz="1800">
              <a:latin typeface="Aptos" panose="020B0004020202020204" pitchFamily="34" charset="0"/>
            </a:endParaRP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8039" y="3741705"/>
            <a:ext cx="288000" cy="288000"/>
            <a:chOff x="115497" y="1864737"/>
            <a:chExt cx="461744" cy="461744"/>
          </a:xfrm>
          <a:solidFill>
            <a:schemeClr val="tx2"/>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27" name="Rectangle 26">
            <a:extLst>
              <a:ext uri="{FF2B5EF4-FFF2-40B4-BE49-F238E27FC236}">
                <a16:creationId xmlns:a16="http://schemas.microsoft.com/office/drawing/2014/main" id="{B4BDBE74-EF03-0CE6-2310-13345B703F57}"/>
              </a:ext>
            </a:extLst>
          </p:cNvPr>
          <p:cNvSpPr/>
          <p:nvPr/>
        </p:nvSpPr>
        <p:spPr>
          <a:xfrm>
            <a:off x="1179584" y="448067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dirty="0">
                <a:latin typeface="Aptos" panose="020B0004020202020204" pitchFamily="34" charset="0"/>
                <a:hlinkClick r:id="rId7" action="ppaction://hlinksldjump"/>
              </a:rPr>
              <a:t>Security, monitoring &amp; governance</a:t>
            </a:r>
            <a:endParaRPr lang="en-US" sz="1800" dirty="0">
              <a:latin typeface="Aptos" panose="020B0004020202020204" pitchFamily="34" charset="0"/>
            </a:endParaRP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8039" y="4606111"/>
            <a:ext cx="288000" cy="288000"/>
            <a:chOff x="115497" y="1864737"/>
            <a:chExt cx="461744" cy="461744"/>
          </a:xfrm>
          <a:solidFill>
            <a:schemeClr val="tx2"/>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32" name="Rectangle 31">
            <a:extLst>
              <a:ext uri="{FF2B5EF4-FFF2-40B4-BE49-F238E27FC236}">
                <a16:creationId xmlns:a16="http://schemas.microsoft.com/office/drawing/2014/main" id="{12E415D6-ADC7-DC40-5371-578ED167F553}"/>
              </a:ext>
            </a:extLst>
          </p:cNvPr>
          <p:cNvSpPr/>
          <p:nvPr/>
        </p:nvSpPr>
        <p:spPr>
          <a:xfrm>
            <a:off x="1179584" y="491493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latin typeface="Aptos" panose="020B0004020202020204" pitchFamily="34" charset="0"/>
                <a:hlinkClick r:id="rId8" action="ppaction://hlinksldjump"/>
              </a:rPr>
              <a:t>Application lifecycle management</a:t>
            </a:r>
            <a:endParaRPr lang="en-US" sz="1800">
              <a:latin typeface="Aptos" panose="020B0004020202020204" pitchFamily="34" charset="0"/>
            </a:endParaRP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8039" y="5038314"/>
            <a:ext cx="288000" cy="288000"/>
            <a:chOff x="115497" y="1864737"/>
            <a:chExt cx="461744" cy="461744"/>
          </a:xfrm>
          <a:solidFill>
            <a:schemeClr val="tx2"/>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37" name="Rectangle 36">
            <a:extLst>
              <a:ext uri="{FF2B5EF4-FFF2-40B4-BE49-F238E27FC236}">
                <a16:creationId xmlns:a16="http://schemas.microsoft.com/office/drawing/2014/main" id="{8B351E31-66D6-15A7-BE54-1AEADCFD0155}"/>
              </a:ext>
            </a:extLst>
          </p:cNvPr>
          <p:cNvSpPr/>
          <p:nvPr/>
        </p:nvSpPr>
        <p:spPr>
          <a:xfrm>
            <a:off x="1179584" y="534920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9" action="ppaction://hlinksldjump"/>
              </a:rPr>
              <a:t>Analytics &amp; KPIs</a:t>
            </a:r>
            <a:endParaRPr lang="en-US" sz="1800">
              <a:latin typeface="Aptos" panose="020B0004020202020204" pitchFamily="34" charset="0"/>
            </a:endParaRP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8039" y="5470517"/>
            <a:ext cx="288000" cy="288000"/>
            <a:chOff x="115497" y="1864737"/>
            <a:chExt cx="461744" cy="461744"/>
          </a:xfrm>
          <a:solidFill>
            <a:schemeClr val="tx2"/>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47" name="Rectangle 46">
            <a:extLst>
              <a:ext uri="{FF2B5EF4-FFF2-40B4-BE49-F238E27FC236}">
                <a16:creationId xmlns:a16="http://schemas.microsoft.com/office/drawing/2014/main" id="{9D005DFF-F7DB-9962-1D4E-730DEE8E13CD}"/>
              </a:ext>
            </a:extLst>
          </p:cNvPr>
          <p:cNvSpPr/>
          <p:nvPr/>
        </p:nvSpPr>
        <p:spPr>
          <a:xfrm>
            <a:off x="1179584" y="578346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dirty="0">
                <a:solidFill>
                  <a:schemeClr val="tx1"/>
                </a:solidFill>
                <a:latin typeface="Aptos" panose="020B0004020202020204" pitchFamily="34" charset="0"/>
                <a:hlinkClick r:id="rId10" action="ppaction://hlinksldjump"/>
              </a:rPr>
              <a:t>Fit-gap &amp; top requests</a:t>
            </a:r>
            <a:endParaRPr lang="en-US" sz="1800" dirty="0">
              <a:solidFill>
                <a:schemeClr val="tx1"/>
              </a:solidFill>
              <a:latin typeface="Aptos" panose="020B0004020202020204" pitchFamily="34" charset="0"/>
            </a:endParaRP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8039" y="5902720"/>
            <a:ext cx="288000" cy="288000"/>
            <a:chOff x="115497" y="1864737"/>
            <a:chExt cx="461744" cy="461744"/>
          </a:xfrm>
          <a:solidFill>
            <a:schemeClr val="tx2"/>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52" name="Rectangle 51">
            <a:extLst>
              <a:ext uri="{FF2B5EF4-FFF2-40B4-BE49-F238E27FC236}">
                <a16:creationId xmlns:a16="http://schemas.microsoft.com/office/drawing/2014/main" id="{F07DEF84-6155-B4FC-9780-0EBAB5A20E80}"/>
              </a:ext>
            </a:extLst>
          </p:cNvPr>
          <p:cNvSpPr/>
          <p:nvPr/>
        </p:nvSpPr>
        <p:spPr>
          <a:xfrm>
            <a:off x="1179584" y="6217732"/>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hlinkClick r:id="rId11" action="ppaction://hlinksldjump"/>
              </a:rPr>
              <a:t>Dynamics 365 Omnichannel</a:t>
            </a:r>
            <a:r>
              <a:rPr lang="en-GB" sz="1800">
                <a:solidFill>
                  <a:schemeClr val="tx1"/>
                </a:solidFill>
                <a:latin typeface="Aptos" panose="020B0004020202020204" pitchFamily="34" charset="0"/>
              </a:rPr>
              <a:t> </a:t>
            </a:r>
            <a:r>
              <a:rPr lang="en-GB" sz="1800">
                <a:solidFill>
                  <a:schemeClr val="bg2">
                    <a:lumMod val="50000"/>
                    <a:lumOff val="50000"/>
                  </a:schemeClr>
                </a:solidFill>
                <a:latin typeface="Aptos" panose="020B0004020202020204" pitchFamily="34" charset="0"/>
              </a:rPr>
              <a:t>(optional)</a:t>
            </a:r>
            <a:endParaRPr lang="en-US" sz="1800">
              <a:solidFill>
                <a:schemeClr val="bg2">
                  <a:lumMod val="50000"/>
                  <a:lumOff val="50000"/>
                </a:schemeClr>
              </a:solidFill>
              <a:latin typeface="Aptos" panose="020B0004020202020204" pitchFamily="34" charset="0"/>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8039" y="6334925"/>
            <a:ext cx="288000" cy="288000"/>
            <a:chOff x="115497" y="1864737"/>
            <a:chExt cx="461744" cy="461744"/>
          </a:xfrm>
          <a:solidFill>
            <a:schemeClr val="tx2"/>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4" name="Rectangle 3">
            <a:extLst>
              <a:ext uri="{FF2B5EF4-FFF2-40B4-BE49-F238E27FC236}">
                <a16:creationId xmlns:a16="http://schemas.microsoft.com/office/drawing/2014/main" id="{A7121F5C-650D-59CB-7B85-2347002A035F}"/>
              </a:ext>
            </a:extLst>
          </p:cNvPr>
          <p:cNvSpPr/>
          <p:nvPr/>
        </p:nvSpPr>
        <p:spPr>
          <a:xfrm>
            <a:off x="1179584" y="317787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hlinkClick r:id="rId12" action="ppaction://hlinksldjump"/>
              </a:rPr>
              <a:t>AI capabilities</a:t>
            </a:r>
            <a:endParaRPr lang="en-US" sz="1800">
              <a:latin typeface="Aptos" panose="020B0004020202020204" pitchFamily="34" charset="0"/>
            </a:endParaRP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8039" y="3309502"/>
            <a:ext cx="288000" cy="288000"/>
            <a:chOff x="115497" y="1864737"/>
            <a:chExt cx="461744" cy="461744"/>
          </a:xfrm>
          <a:solidFill>
            <a:schemeClr val="tx2"/>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
        <p:nvSpPr>
          <p:cNvPr id="22" name="Rectangle 21">
            <a:extLst>
              <a:ext uri="{FF2B5EF4-FFF2-40B4-BE49-F238E27FC236}">
                <a16:creationId xmlns:a16="http://schemas.microsoft.com/office/drawing/2014/main" id="{58681566-1B83-2B60-C7A5-8E6049B6F0BD}"/>
              </a:ext>
            </a:extLst>
          </p:cNvPr>
          <p:cNvSpPr/>
          <p:nvPr/>
        </p:nvSpPr>
        <p:spPr>
          <a:xfrm>
            <a:off x="1179584" y="404640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dirty="0">
                <a:latin typeface="Aptos" panose="020B0004020202020204" pitchFamily="34" charset="0"/>
                <a:hlinkClick r:id="rId13" action="ppaction://hlinksldjump"/>
              </a:rPr>
              <a:t>Channels, clients, and hand off</a:t>
            </a:r>
            <a:endParaRPr lang="en-US" sz="1800" dirty="0">
              <a:latin typeface="Aptos" panose="020B0004020202020204" pitchFamily="34" charset="0"/>
            </a:endParaRPr>
          </a:p>
        </p:txBody>
      </p:sp>
      <p:grpSp>
        <p:nvGrpSpPr>
          <p:cNvPr id="46" name="Group 45">
            <a:extLst>
              <a:ext uri="{FF2B5EF4-FFF2-40B4-BE49-F238E27FC236}">
                <a16:creationId xmlns:a16="http://schemas.microsoft.com/office/drawing/2014/main" id="{A34FBF23-C1CE-DC92-A74B-0D5015E5350E}"/>
              </a:ext>
            </a:extLst>
          </p:cNvPr>
          <p:cNvGrpSpPr/>
          <p:nvPr/>
        </p:nvGrpSpPr>
        <p:grpSpPr>
          <a:xfrm>
            <a:off x="738039" y="4173908"/>
            <a:ext cx="288000" cy="288000"/>
            <a:chOff x="115497" y="1864737"/>
            <a:chExt cx="461744" cy="461744"/>
          </a:xfrm>
          <a:solidFill>
            <a:schemeClr val="tx2"/>
          </a:solidFill>
        </p:grpSpPr>
        <p:sp>
          <p:nvSpPr>
            <p:cNvPr id="60" name="Freeform: Shape 59">
              <a:extLst>
                <a:ext uri="{FF2B5EF4-FFF2-40B4-BE49-F238E27FC236}">
                  <a16:creationId xmlns:a16="http://schemas.microsoft.com/office/drawing/2014/main" id="{8323388E-285D-FE7F-1FCB-96A2093C20C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1" name="Graphic 77">
              <a:extLst>
                <a:ext uri="{FF2B5EF4-FFF2-40B4-BE49-F238E27FC236}">
                  <a16:creationId xmlns:a16="http://schemas.microsoft.com/office/drawing/2014/main" id="{7FB22CA9-9260-06DE-7267-7E75F82FBC4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2E100C9-EC1D-07AE-54FD-47294EAACAD7}"/>
              </a:ext>
            </a:extLst>
          </p:cNvPr>
          <p:cNvSpPr txBox="1">
            <a:spLocks/>
          </p:cNvSpPr>
          <p:nvPr/>
        </p:nvSpPr>
        <p:spPr>
          <a:xfrm>
            <a:off x="432684" y="171017"/>
            <a:ext cx="3225081"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solidFill>
                  <a:srgbClr val="FFFFFF"/>
                </a:solidFill>
                <a:effectLst/>
                <a:uLnTx/>
                <a:uFillTx/>
                <a:latin typeface="Segoe UI Semibold"/>
                <a:ea typeface="+mn-ea"/>
                <a:cs typeface="Segoe UI" pitchFamily="34" charset="0"/>
              </a:rPr>
              <a:t>Knowledge sources &amp; Generative AI</a:t>
            </a:r>
          </a:p>
        </p:txBody>
      </p:sp>
      <p:cxnSp>
        <p:nvCxnSpPr>
          <p:cNvPr id="24" name="Straight Connector 23">
            <a:extLst>
              <a:ext uri="{FF2B5EF4-FFF2-40B4-BE49-F238E27FC236}">
                <a16:creationId xmlns:a16="http://schemas.microsoft.com/office/drawing/2014/main" id="{8D6A27C9-4C63-D64E-A15C-F0CB24C78245}"/>
              </a:ext>
            </a:extLst>
          </p:cNvPr>
          <p:cNvCxnSpPr>
            <a:cxnSpLocks/>
            <a:stCxn id="1036" idx="2"/>
            <a:endCxn id="1047"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25" name="Straight Connector 60">
            <a:extLst>
              <a:ext uri="{FF2B5EF4-FFF2-40B4-BE49-F238E27FC236}">
                <a16:creationId xmlns:a16="http://schemas.microsoft.com/office/drawing/2014/main" id="{2B165F47-78AF-243D-8403-47F0A9019370}"/>
              </a:ext>
            </a:extLst>
          </p:cNvPr>
          <p:cNvCxnSpPr>
            <a:cxnSpLocks/>
            <a:stCxn id="1036" idx="3"/>
            <a:endCxn id="48" idx="1"/>
          </p:cNvCxnSpPr>
          <p:nvPr/>
        </p:nvCxnSpPr>
        <p:spPr>
          <a:xfrm flipV="1">
            <a:off x="3099396" y="2018037"/>
            <a:ext cx="729315" cy="1042164"/>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29" name="Straight Connector 60">
            <a:extLst>
              <a:ext uri="{FF2B5EF4-FFF2-40B4-BE49-F238E27FC236}">
                <a16:creationId xmlns:a16="http://schemas.microsoft.com/office/drawing/2014/main" id="{714BC7C7-1E94-36E0-E0E2-6106C0007E68}"/>
              </a:ext>
            </a:extLst>
          </p:cNvPr>
          <p:cNvCxnSpPr>
            <a:cxnSpLocks/>
            <a:stCxn id="1036" idx="3"/>
            <a:endCxn id="32" idx="1"/>
          </p:cNvCxnSpPr>
          <p:nvPr/>
        </p:nvCxnSpPr>
        <p:spPr>
          <a:xfrm>
            <a:off x="3099396" y="3060201"/>
            <a:ext cx="729315" cy="250614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0" name="Straight Connector 60">
            <a:extLst>
              <a:ext uri="{FF2B5EF4-FFF2-40B4-BE49-F238E27FC236}">
                <a16:creationId xmlns:a16="http://schemas.microsoft.com/office/drawing/2014/main" id="{3E6BB79B-78AE-74AD-1CB5-FE1955378EC3}"/>
              </a:ext>
            </a:extLst>
          </p:cNvPr>
          <p:cNvCxnSpPr>
            <a:cxnSpLocks/>
            <a:stCxn id="1036" idx="3"/>
            <a:endCxn id="1028" idx="1"/>
          </p:cNvCxnSpPr>
          <p:nvPr/>
        </p:nvCxnSpPr>
        <p:spPr>
          <a:xfrm flipV="1">
            <a:off x="3099396" y="2886433"/>
            <a:ext cx="729315" cy="17376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1" name="Straight Connector 60">
            <a:extLst>
              <a:ext uri="{FF2B5EF4-FFF2-40B4-BE49-F238E27FC236}">
                <a16:creationId xmlns:a16="http://schemas.microsoft.com/office/drawing/2014/main" id="{75433B76-9E00-57C2-53E3-08D4507B70DD}"/>
              </a:ext>
            </a:extLst>
          </p:cNvPr>
          <p:cNvCxnSpPr>
            <a:cxnSpLocks/>
            <a:stCxn id="1036" idx="3"/>
            <a:endCxn id="36" idx="1"/>
          </p:cNvCxnSpPr>
          <p:nvPr/>
        </p:nvCxnSpPr>
        <p:spPr>
          <a:xfrm>
            <a:off x="3099396" y="3060201"/>
            <a:ext cx="729315" cy="3229946"/>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8" name="Group 17">
            <a:extLst>
              <a:ext uri="{FF2B5EF4-FFF2-40B4-BE49-F238E27FC236}">
                <a16:creationId xmlns:a16="http://schemas.microsoft.com/office/drawing/2014/main" id="{DAEFA139-865B-F431-655C-2FAFD11656BD}"/>
              </a:ext>
            </a:extLst>
          </p:cNvPr>
          <p:cNvGrpSpPr/>
          <p:nvPr/>
        </p:nvGrpSpPr>
        <p:grpSpPr>
          <a:xfrm>
            <a:off x="3828711" y="5901364"/>
            <a:ext cx="7893740" cy="773503"/>
            <a:chOff x="3841217" y="5770748"/>
            <a:chExt cx="7893740" cy="773503"/>
          </a:xfrm>
        </p:grpSpPr>
        <p:sp>
          <p:nvSpPr>
            <p:cNvPr id="36" name="Rectangle: Rounded Corners 35">
              <a:extLst>
                <a:ext uri="{FF2B5EF4-FFF2-40B4-BE49-F238E27FC236}">
                  <a16:creationId xmlns:a16="http://schemas.microsoft.com/office/drawing/2014/main" id="{F8B16C44-AEAE-81C7-669F-EC3DD3279B1F}"/>
                </a:ext>
              </a:extLst>
            </p:cNvPr>
            <p:cNvSpPr/>
            <p:nvPr/>
          </p:nvSpPr>
          <p:spPr>
            <a:xfrm>
              <a:off x="3841217" y="5774810"/>
              <a:ext cx="7886169" cy="769441"/>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Custom data</a:t>
              </a:r>
            </a:p>
          </p:txBody>
        </p:sp>
        <p:pic>
          <p:nvPicPr>
            <p:cNvPr id="41" name="Graphic 40">
              <a:extLst>
                <a:ext uri="{FF2B5EF4-FFF2-40B4-BE49-F238E27FC236}">
                  <a16:creationId xmlns:a16="http://schemas.microsoft.com/office/drawing/2014/main" id="{42290A4E-7FF2-9488-D120-E863873A2C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5998986"/>
              <a:ext cx="360000" cy="360000"/>
            </a:xfrm>
            <a:prstGeom prst="rect">
              <a:avLst/>
            </a:prstGeom>
          </p:spPr>
        </p:pic>
        <p:sp>
          <p:nvSpPr>
            <p:cNvPr id="47" name="TextBox 46">
              <a:extLst>
                <a:ext uri="{FF2B5EF4-FFF2-40B4-BE49-F238E27FC236}">
                  <a16:creationId xmlns:a16="http://schemas.microsoft.com/office/drawing/2014/main" id="{F4088072-3996-C912-7255-98368884DF73}"/>
                </a:ext>
              </a:extLst>
            </p:cNvPr>
            <p:cNvSpPr txBox="1"/>
            <p:nvPr/>
          </p:nvSpPr>
          <p:spPr>
            <a:xfrm>
              <a:off x="5654446" y="5770748"/>
              <a:ext cx="6080511" cy="769441"/>
            </a:xfrm>
            <a:prstGeom prst="rect">
              <a:avLst/>
            </a:prstGeom>
            <a:noFill/>
          </p:spPr>
          <p:txBody>
            <a:bodyPr wrap="square" lIns="91440" tIns="45720" rIns="91440" bIns="45720" anchor="t">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Requires a prior step to query the source (e.g., with cloud flows, connectors, or HTTP requests). </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Results are passed as inputs to the generative answers to summarize an answer for the query.</a:t>
              </a:r>
            </a:p>
            <a:p>
              <a:pPr marL="171450" indent="-171450" defTabSz="932719">
                <a:buFont typeface="Arial" panose="020B0604020202020204" pitchFamily="34" charset="0"/>
                <a:buChar char="•"/>
              </a:pPr>
              <a:r>
                <a:rPr lang="en-US" sz="1100" dirty="0">
                  <a:solidFill>
                    <a:srgbClr val="FFFFFF"/>
                  </a:solidFill>
                  <a:latin typeface="Aptos"/>
                </a:rPr>
                <a:t>Input data needs to be in table format, with 3 properties: Content (typically snippets of relevant content) , ContentLocation (optional, typically a URL) and Title (optional).</a:t>
              </a:r>
            </a:p>
          </p:txBody>
        </p:sp>
      </p:grpSp>
      <p:grpSp>
        <p:nvGrpSpPr>
          <p:cNvPr id="39" name="Group 38">
            <a:extLst>
              <a:ext uri="{FF2B5EF4-FFF2-40B4-BE49-F238E27FC236}">
                <a16:creationId xmlns:a16="http://schemas.microsoft.com/office/drawing/2014/main" id="{CEB6A9B1-3C51-16B7-D08D-0B6822D3A622}"/>
              </a:ext>
            </a:extLst>
          </p:cNvPr>
          <p:cNvGrpSpPr/>
          <p:nvPr/>
        </p:nvGrpSpPr>
        <p:grpSpPr>
          <a:xfrm>
            <a:off x="3828711" y="1550745"/>
            <a:ext cx="7886169" cy="938760"/>
            <a:chOff x="3828711" y="1550745"/>
            <a:chExt cx="7886169" cy="938760"/>
          </a:xfrm>
        </p:grpSpPr>
        <p:sp>
          <p:nvSpPr>
            <p:cNvPr id="48" name="Rectangle: Rounded Corners 47">
              <a:extLst>
                <a:ext uri="{FF2B5EF4-FFF2-40B4-BE49-F238E27FC236}">
                  <a16:creationId xmlns:a16="http://schemas.microsoft.com/office/drawing/2014/main" id="{F54249D0-6CF7-6E95-3B6E-1C9A60ABCDB4}"/>
                </a:ext>
              </a:extLst>
            </p:cNvPr>
            <p:cNvSpPr/>
            <p:nvPr/>
          </p:nvSpPr>
          <p:spPr>
            <a:xfrm>
              <a:off x="3828711" y="1550745"/>
              <a:ext cx="7886169" cy="934583"/>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SharePoint</a:t>
              </a:r>
            </a:p>
            <a:p>
              <a:pPr marL="542925" marR="0" lvl="0" indent="0"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solidFill>
                  <a:srgbClr val="463668"/>
                </a:solidFill>
                <a:effectLst/>
                <a:uLnTx/>
                <a:uFillTx/>
                <a:latin typeface="Aptos SemiBold" panose="020B0004020202020204" pitchFamily="34" charset="0"/>
                <a:ea typeface="+mn-ea"/>
                <a:cs typeface="+mn-cs"/>
              </a:endParaRPr>
            </a:p>
          </p:txBody>
        </p:sp>
        <p:pic>
          <p:nvPicPr>
            <p:cNvPr id="53" name="Graphic 52">
              <a:extLst>
                <a:ext uri="{FF2B5EF4-FFF2-40B4-BE49-F238E27FC236}">
                  <a16:creationId xmlns:a16="http://schemas.microsoft.com/office/drawing/2014/main" id="{05EF4A07-5758-8BDB-FFEA-7FE49E877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8519" y="1838036"/>
              <a:ext cx="360000" cy="360000"/>
            </a:xfrm>
            <a:prstGeom prst="rect">
              <a:avLst/>
            </a:prstGeom>
          </p:spPr>
        </p:pic>
        <p:sp>
          <p:nvSpPr>
            <p:cNvPr id="54" name="TextBox 53">
              <a:extLst>
                <a:ext uri="{FF2B5EF4-FFF2-40B4-BE49-F238E27FC236}">
                  <a16:creationId xmlns:a16="http://schemas.microsoft.com/office/drawing/2014/main" id="{BD0C6D90-2B4C-D96A-D17A-EC99F8C3B31A}"/>
                </a:ext>
              </a:extLst>
            </p:cNvPr>
            <p:cNvSpPr txBox="1"/>
            <p:nvPr/>
          </p:nvSpPr>
          <p:spPr>
            <a:xfrm>
              <a:off x="5605883" y="1550786"/>
              <a:ext cx="6080511" cy="938719"/>
            </a:xfrm>
            <a:prstGeom prst="rect">
              <a:avLst/>
            </a:prstGeom>
            <a:noFill/>
          </p:spPr>
          <p:txBody>
            <a:bodyPr wrap="square">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Requires the user to be authenticated with Entra ID to make delegated calls.</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Matching files (max 7 MB) are retrieved to get detailed snippets to summarize.</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Security trimming: returned results only include content the user has read access to.</a:t>
              </a:r>
            </a:p>
            <a:p>
              <a:pPr marL="171450" indent="-171450" defTabSz="932719">
                <a:buFont typeface="Arial" panose="020B0604020202020204" pitchFamily="34" charset="0"/>
                <a:buChar char="•"/>
                <a:defRPr/>
              </a:pPr>
              <a:r>
                <a:rPr lang="en-US" sz="1100" dirty="0">
                  <a:solidFill>
                    <a:srgbClr val="FFFFFF"/>
                  </a:solidFill>
                  <a:latin typeface="Aptos" panose="020B0004020202020204" pitchFamily="34" charset="0"/>
                </a:rPr>
                <a:t>The premium 'Enhanced Search Results' features leverages Tenant Microsoft Graph grounding for messages, increasing results quality and max file size (200 MB).</a:t>
              </a:r>
            </a:p>
          </p:txBody>
        </p:sp>
        <p:pic>
          <p:nvPicPr>
            <p:cNvPr id="57" name="Graphic 56">
              <a:extLst>
                <a:ext uri="{FF2B5EF4-FFF2-40B4-BE49-F238E27FC236}">
                  <a16:creationId xmlns:a16="http://schemas.microsoft.com/office/drawing/2014/main" id="{0D5447C1-AB15-88CA-C505-B1344E09B6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6411" y="2039978"/>
              <a:ext cx="144000" cy="144000"/>
            </a:xfrm>
            <a:prstGeom prst="rect">
              <a:avLst/>
            </a:prstGeom>
          </p:spPr>
        </p:pic>
        <p:sp>
          <p:nvSpPr>
            <p:cNvPr id="58" name="TextBox 57">
              <a:extLst>
                <a:ext uri="{FF2B5EF4-FFF2-40B4-BE49-F238E27FC236}">
                  <a16:creationId xmlns:a16="http://schemas.microsoft.com/office/drawing/2014/main" id="{0B9C98FF-0EC5-D40B-C1FE-245B1484B4B5}"/>
                </a:ext>
              </a:extLst>
            </p:cNvPr>
            <p:cNvSpPr txBox="1"/>
            <p:nvPr/>
          </p:nvSpPr>
          <p:spPr>
            <a:xfrm>
              <a:off x="4618935" y="2035541"/>
              <a:ext cx="793821" cy="153888"/>
            </a:xfrm>
            <a:prstGeom prst="rect">
              <a:avLst/>
            </a:prstGeom>
            <a:noFill/>
          </p:spPr>
          <p:txBody>
            <a:bodyPr wrap="square" lIns="0" tIns="0" rIns="0" bIns="0" rtlCol="0">
              <a:spAutoFit/>
            </a:bodyPr>
            <a:lstStyle/>
            <a:p>
              <a:pPr defTabSz="932719"/>
              <a:r>
                <a:rPr lang="en-US" sz="1000" dirty="0">
                  <a:solidFill>
                    <a:srgbClr val="FFB900"/>
                  </a:solidFill>
                  <a:latin typeface="Aptos" panose="020B0004020202020204" pitchFamily="34" charset="0"/>
                </a:rPr>
                <a:t>Internal only</a:t>
              </a:r>
            </a:p>
          </p:txBody>
        </p:sp>
      </p:grpSp>
      <p:grpSp>
        <p:nvGrpSpPr>
          <p:cNvPr id="11" name="Group 10">
            <a:extLst>
              <a:ext uri="{FF2B5EF4-FFF2-40B4-BE49-F238E27FC236}">
                <a16:creationId xmlns:a16="http://schemas.microsoft.com/office/drawing/2014/main" id="{00771AD7-1BF5-5DC1-CE36-AA4C84DD7317}"/>
              </a:ext>
            </a:extLst>
          </p:cNvPr>
          <p:cNvGrpSpPr/>
          <p:nvPr/>
        </p:nvGrpSpPr>
        <p:grpSpPr>
          <a:xfrm>
            <a:off x="3828711" y="157070"/>
            <a:ext cx="7886169" cy="1310660"/>
            <a:chOff x="3841217" y="176526"/>
            <a:chExt cx="7886169" cy="1310660"/>
          </a:xfrm>
        </p:grpSpPr>
        <p:sp>
          <p:nvSpPr>
            <p:cNvPr id="59" name="Rectangle: Rounded Corners 58">
              <a:extLst>
                <a:ext uri="{FF2B5EF4-FFF2-40B4-BE49-F238E27FC236}">
                  <a16:creationId xmlns:a16="http://schemas.microsoft.com/office/drawing/2014/main" id="{31166A7A-69E9-120D-E2F8-2F51873518F3}"/>
                </a:ext>
              </a:extLst>
            </p:cNvPr>
            <p:cNvSpPr/>
            <p:nvPr/>
          </p:nvSpPr>
          <p:spPr>
            <a:xfrm>
              <a:off x="3841217" y="176526"/>
              <a:ext cx="7886169" cy="131066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Public data</a:t>
              </a:r>
            </a:p>
          </p:txBody>
        </p:sp>
        <p:sp>
          <p:nvSpPr>
            <p:cNvPr id="60" name="TextBox 59">
              <a:extLst>
                <a:ext uri="{FF2B5EF4-FFF2-40B4-BE49-F238E27FC236}">
                  <a16:creationId xmlns:a16="http://schemas.microsoft.com/office/drawing/2014/main" id="{03E5137C-374A-7AF8-6294-C71433E8B883}"/>
                </a:ext>
              </a:extLst>
            </p:cNvPr>
            <p:cNvSpPr txBox="1"/>
            <p:nvPr/>
          </p:nvSpPr>
          <p:spPr>
            <a:xfrm>
              <a:off x="5695893" y="247783"/>
              <a:ext cx="1549568" cy="1184940"/>
            </a:xfrm>
            <a:prstGeom prst="rect">
              <a:avLst/>
            </a:prstGeom>
            <a:noFill/>
          </p:spPr>
          <p:txBody>
            <a:bodyPr wrap="square" lIns="0" tIns="0" rIns="0" bIns="0" rtlCol="0">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Websites must be indexed by Bing.</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Bing cannot be restricted to a region.</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Confirming website ownership leads to better results.</a:t>
              </a:r>
            </a:p>
          </p:txBody>
        </p:sp>
        <p:pic>
          <p:nvPicPr>
            <p:cNvPr id="62" name="Graphic 61">
              <a:extLst>
                <a:ext uri="{FF2B5EF4-FFF2-40B4-BE49-F238E27FC236}">
                  <a16:creationId xmlns:a16="http://schemas.microsoft.com/office/drawing/2014/main" id="{CC2AD4D0-F935-DC2F-B401-142008E57A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63" name="TextBox 62">
              <a:extLst>
                <a:ext uri="{FF2B5EF4-FFF2-40B4-BE49-F238E27FC236}">
                  <a16:creationId xmlns:a16="http://schemas.microsoft.com/office/drawing/2014/main" id="{456D8AFA-D507-58BD-524D-4E478D7C7B16}"/>
                </a:ext>
              </a:extLst>
            </p:cNvPr>
            <p:cNvSpPr txBox="1"/>
            <p:nvPr/>
          </p:nvSpPr>
          <p:spPr>
            <a:xfrm>
              <a:off x="7330800" y="697355"/>
              <a:ext cx="4333044" cy="720009"/>
            </a:xfrm>
            <a:prstGeom prst="rect">
              <a:avLst/>
            </a:prstGeom>
            <a:solidFill>
              <a:srgbClr val="463668">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ea typeface="+mn-ea"/>
                  <a:cs typeface="+mn-cs"/>
                </a:rPr>
                <a:t>One configuration ID, but it can be set using a formula.</a:t>
              </a:r>
            </a:p>
            <a:p>
              <a:pPr marL="542925"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ea typeface="+mn-ea"/>
                  <a:cs typeface="+mn-cs"/>
                </a:rPr>
                <a:t>Azure costs covered by Microsoft.</a:t>
              </a:r>
            </a:p>
            <a:p>
              <a:pPr marL="542925"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ea typeface="+mn-ea"/>
                  <a:cs typeface="+mn-cs"/>
                </a:rPr>
                <a:t>Up to 400 URLs, custom ranking options.</a:t>
              </a:r>
            </a:p>
            <a:p>
              <a:pPr marL="542925"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ea typeface="+mn-ea"/>
                  <a:cs typeface="+mn-cs"/>
                </a:rPr>
                <a:t>Max 2 subpages depth (/</a:t>
              </a:r>
              <a:r>
                <a:rPr kumimoji="0" lang="en-US" sz="1100" b="0" i="0" u="none" strike="noStrike" kern="0" cap="none" spc="0" normalizeH="0" baseline="0" noProof="0" dirty="0" err="1">
                  <a:ln>
                    <a:noFill/>
                  </a:ln>
                  <a:solidFill>
                    <a:srgbClr val="FFFFFF"/>
                  </a:solidFill>
                  <a:effectLst/>
                  <a:uLnTx/>
                  <a:uFillTx/>
                  <a:latin typeface="Aptos" panose="020B0004020202020204" pitchFamily="34" charset="0"/>
                  <a:ea typeface="+mn-ea"/>
                  <a:cs typeface="+mn-cs"/>
                </a:rPr>
                <a:t>en</a:t>
              </a:r>
              <a:r>
                <a:rPr kumimoji="0" lang="en-US" sz="1100" b="0" i="0" u="none" strike="noStrike" kern="0" cap="none" spc="0" normalizeH="0" baseline="0" noProof="0" dirty="0">
                  <a:ln>
                    <a:noFill/>
                  </a:ln>
                  <a:solidFill>
                    <a:srgbClr val="FFFFFF"/>
                  </a:solidFill>
                  <a:effectLst/>
                  <a:uLnTx/>
                  <a:uFillTx/>
                  <a:latin typeface="Aptos" panose="020B0004020202020204" pitchFamily="34" charset="0"/>
                  <a:ea typeface="+mn-ea"/>
                  <a:cs typeface="+mn-cs"/>
                </a:rPr>
                <a:t>/help/), supports direct pages.</a:t>
              </a:r>
            </a:p>
          </p:txBody>
        </p:sp>
        <p:sp>
          <p:nvSpPr>
            <p:cNvPr id="1025" name="TextBox 1024">
              <a:extLst>
                <a:ext uri="{FF2B5EF4-FFF2-40B4-BE49-F238E27FC236}">
                  <a16:creationId xmlns:a16="http://schemas.microsoft.com/office/drawing/2014/main" id="{5B59B337-320A-00DA-EC8F-E18FA4F82082}"/>
                </a:ext>
              </a:extLst>
            </p:cNvPr>
            <p:cNvSpPr txBox="1"/>
            <p:nvPr/>
          </p:nvSpPr>
          <p:spPr>
            <a:xfrm>
              <a:off x="7330800" y="255482"/>
              <a:ext cx="4333044" cy="360000"/>
            </a:xfrm>
            <a:prstGeom prst="rect">
              <a:avLst/>
            </a:prstGeom>
            <a:solidFill>
              <a:srgbClr val="463668">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solidFill>
                    <a:srgbClr val="FFFFFF"/>
                  </a:solidFill>
                  <a:effectLst/>
                  <a:uLnTx/>
                  <a:uFillTx/>
                  <a:latin typeface="Aptos" panose="020B0004020202020204" pitchFamily="34" charset="0"/>
                  <a:ea typeface="+mn-ea"/>
                  <a:cs typeface="+mn-cs"/>
                </a:rPr>
                <a:t>en</a:t>
              </a: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/help/), no direct pages.</a:t>
              </a:r>
            </a:p>
          </p:txBody>
        </p:sp>
        <p:sp>
          <p:nvSpPr>
            <p:cNvPr id="1026" name="TextBox 1025">
              <a:extLst>
                <a:ext uri="{FF2B5EF4-FFF2-40B4-BE49-F238E27FC236}">
                  <a16:creationId xmlns:a16="http://schemas.microsoft.com/office/drawing/2014/main" id="{69FEE2F9-B9F7-E0E8-97C3-E9A6D8E927B4}"/>
                </a:ext>
              </a:extLst>
            </p:cNvPr>
            <p:cNvSpPr txBox="1"/>
            <p:nvPr/>
          </p:nvSpPr>
          <p:spPr>
            <a:xfrm>
              <a:off x="7309002" y="757679"/>
              <a:ext cx="743102" cy="600164"/>
            </a:xfrm>
            <a:prstGeom prst="rect">
              <a:avLst/>
            </a:prstGeom>
            <a:noFill/>
          </p:spPr>
          <p:txBody>
            <a:bodyPr wrap="square">
              <a:spAutoFit/>
            </a:bodyPr>
            <a:lstStyle/>
            <a:p>
              <a:pPr defTabSz="932719"/>
              <a:r>
                <a:rPr lang="en-US" sz="1100">
                  <a:solidFill>
                    <a:srgbClr val="FFFFFF"/>
                  </a:solidFill>
                  <a:latin typeface="Aptos SemiBold" panose="020B0004020202020204" pitchFamily="34" charset="0"/>
                </a:rPr>
                <a:t>Bing </a:t>
              </a:r>
              <a:br>
                <a:rPr lang="en-US" sz="1100">
                  <a:solidFill>
                    <a:srgbClr val="FFFFFF"/>
                  </a:solidFill>
                  <a:latin typeface="Aptos SemiBold" panose="020B0004020202020204" pitchFamily="34" charset="0"/>
                </a:rPr>
              </a:br>
              <a:r>
                <a:rPr lang="en-US" sz="1100">
                  <a:solidFill>
                    <a:srgbClr val="FFFFFF"/>
                  </a:solidFill>
                  <a:latin typeface="Aptos SemiBold" panose="020B0004020202020204" pitchFamily="34" charset="0"/>
                </a:rPr>
                <a:t>Custom </a:t>
              </a:r>
              <a:br>
                <a:rPr lang="en-US" sz="1100">
                  <a:solidFill>
                    <a:srgbClr val="FFFFFF"/>
                  </a:solidFill>
                  <a:latin typeface="Aptos SemiBold" panose="020B0004020202020204" pitchFamily="34" charset="0"/>
                </a:rPr>
              </a:br>
              <a:r>
                <a:rPr lang="en-US" sz="1100">
                  <a:solidFill>
                    <a:srgbClr val="FFFFFF"/>
                  </a:solidFill>
                  <a:latin typeface="Aptos SemiBold" panose="020B0004020202020204" pitchFamily="34" charset="0"/>
                </a:rPr>
                <a:t>Search</a:t>
              </a:r>
            </a:p>
          </p:txBody>
        </p:sp>
        <p:sp>
          <p:nvSpPr>
            <p:cNvPr id="1027" name="TextBox 1026">
              <a:extLst>
                <a:ext uri="{FF2B5EF4-FFF2-40B4-BE49-F238E27FC236}">
                  <a16:creationId xmlns:a16="http://schemas.microsoft.com/office/drawing/2014/main" id="{1BE9FCFC-D7C5-1E3A-3076-92476077712C}"/>
                </a:ext>
              </a:extLst>
            </p:cNvPr>
            <p:cNvSpPr txBox="1"/>
            <p:nvPr/>
          </p:nvSpPr>
          <p:spPr>
            <a:xfrm>
              <a:off x="7312751" y="226177"/>
              <a:ext cx="739353" cy="430887"/>
            </a:xfrm>
            <a:prstGeom prst="rect">
              <a:avLst/>
            </a:prstGeom>
            <a:noFill/>
            <a:ln>
              <a:noFill/>
            </a:ln>
          </p:spPr>
          <p:txBody>
            <a:bodyPr wrap="square">
              <a:spAutoFit/>
            </a:bodyPr>
            <a:lstStyle/>
            <a:p>
              <a:pPr defTabSz="932719"/>
              <a:r>
                <a:rPr lang="en-US" sz="1100">
                  <a:solidFill>
                    <a:srgbClr val="FFFFFF"/>
                  </a:solidFill>
                  <a:latin typeface="Aptos SemiBold" panose="020B0004020202020204" pitchFamily="34" charset="0"/>
                </a:rPr>
                <a:t>Public </a:t>
              </a:r>
              <a:br>
                <a:rPr lang="en-US" sz="1100">
                  <a:solidFill>
                    <a:srgbClr val="FFFFFF"/>
                  </a:solidFill>
                  <a:latin typeface="Aptos SemiBold" panose="020B0004020202020204" pitchFamily="34" charset="0"/>
                </a:rPr>
              </a:br>
              <a:r>
                <a:rPr lang="en-US" sz="1100">
                  <a:solidFill>
                    <a:srgbClr val="FFFFFF"/>
                  </a:solidFill>
                  <a:latin typeface="Aptos SemiBold" panose="020B0004020202020204" pitchFamily="34" charset="0"/>
                </a:rPr>
                <a:t>Website</a:t>
              </a:r>
            </a:p>
          </p:txBody>
        </p:sp>
      </p:grpSp>
      <p:cxnSp>
        <p:nvCxnSpPr>
          <p:cNvPr id="1031" name="Straight Connector 1030">
            <a:extLst>
              <a:ext uri="{FF2B5EF4-FFF2-40B4-BE49-F238E27FC236}">
                <a16:creationId xmlns:a16="http://schemas.microsoft.com/office/drawing/2014/main" id="{18D10B65-EA3B-6592-77AE-811688A7CF01}"/>
              </a:ext>
            </a:extLst>
          </p:cNvPr>
          <p:cNvCxnSpPr>
            <a:cxnSpLocks/>
            <a:stCxn id="1041" idx="2"/>
            <a:endCxn id="1036"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sp>
        <p:nvSpPr>
          <p:cNvPr id="1033" name="Rectangle: Rounded Corners 1032">
            <a:extLst>
              <a:ext uri="{FF2B5EF4-FFF2-40B4-BE49-F238E27FC236}">
                <a16:creationId xmlns:a16="http://schemas.microsoft.com/office/drawing/2014/main" id="{192DEAB4-6D05-70AF-D60E-4B8B2EC36581}"/>
              </a:ext>
            </a:extLst>
          </p:cNvPr>
          <p:cNvSpPr/>
          <p:nvPr/>
        </p:nvSpPr>
        <p:spPr>
          <a:xfrm>
            <a:off x="432684" y="1146643"/>
            <a:ext cx="2783387" cy="5292257"/>
          </a:xfrm>
          <a:prstGeom prst="roundRect">
            <a:avLst>
              <a:gd name="adj" fmla="val 2462"/>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defTabSz="914400"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1034" name="Rectangle: Rounded Corners 1033">
            <a:extLst>
              <a:ext uri="{FF2B5EF4-FFF2-40B4-BE49-F238E27FC236}">
                <a16:creationId xmlns:a16="http://schemas.microsoft.com/office/drawing/2014/main" id="{C18890ED-BEFF-B38F-4D02-C0A3A7A60877}"/>
              </a:ext>
            </a:extLst>
          </p:cNvPr>
          <p:cNvSpPr/>
          <p:nvPr/>
        </p:nvSpPr>
        <p:spPr>
          <a:xfrm>
            <a:off x="541532" y="5991259"/>
            <a:ext cx="2565689"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hallucination removal</a:t>
            </a:r>
          </a:p>
        </p:txBody>
      </p:sp>
      <p:pic>
        <p:nvPicPr>
          <p:cNvPr id="1035" name="Graphic 1034">
            <a:extLst>
              <a:ext uri="{FF2B5EF4-FFF2-40B4-BE49-F238E27FC236}">
                <a16:creationId xmlns:a16="http://schemas.microsoft.com/office/drawing/2014/main" id="{5C53B30E-F0B1-C9AC-A18D-7C9974681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298" y="5315659"/>
            <a:ext cx="180000" cy="180000"/>
          </a:xfrm>
          <a:prstGeom prst="rect">
            <a:avLst/>
          </a:prstGeom>
        </p:spPr>
      </p:pic>
      <p:sp>
        <p:nvSpPr>
          <p:cNvPr id="1036" name="Rectangle: Rounded Corners 1035">
            <a:extLst>
              <a:ext uri="{FF2B5EF4-FFF2-40B4-BE49-F238E27FC236}">
                <a16:creationId xmlns:a16="http://schemas.microsoft.com/office/drawing/2014/main" id="{39735AE4-AC2B-2D52-E93E-3C9CC9E94BB2}"/>
              </a:ext>
            </a:extLst>
          </p:cNvPr>
          <p:cNvSpPr/>
          <p:nvPr/>
        </p:nvSpPr>
        <p:spPr>
          <a:xfrm>
            <a:off x="1106229" y="2616955"/>
            <a:ext cx="1993167" cy="886491"/>
          </a:xfrm>
          <a:prstGeom prst="roundRect">
            <a:avLst>
              <a:gd name="adj" fmla="val 2677"/>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Content retrieval</a:t>
            </a:r>
          </a:p>
        </p:txBody>
      </p:sp>
      <p:sp>
        <p:nvSpPr>
          <p:cNvPr id="1037" name="Rectangle: Rounded Corners 1036">
            <a:extLst>
              <a:ext uri="{FF2B5EF4-FFF2-40B4-BE49-F238E27FC236}">
                <a16:creationId xmlns:a16="http://schemas.microsoft.com/office/drawing/2014/main" id="{F88F0D88-3CEB-72B0-BE68-346599A5E9F9}"/>
              </a:ext>
            </a:extLst>
          </p:cNvPr>
          <p:cNvSpPr/>
          <p:nvPr/>
        </p:nvSpPr>
        <p:spPr>
          <a:xfrm>
            <a:off x="1187076" y="2934293"/>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Querying each source</a:t>
            </a:r>
          </a:p>
        </p:txBody>
      </p:sp>
      <p:sp>
        <p:nvSpPr>
          <p:cNvPr id="1038" name="Rectangle: Rounded Corners 1037">
            <a:extLst>
              <a:ext uri="{FF2B5EF4-FFF2-40B4-BE49-F238E27FC236}">
                <a16:creationId xmlns:a16="http://schemas.microsoft.com/office/drawing/2014/main" id="{976E0943-361C-B469-C1D6-B3B1CE48463E}"/>
              </a:ext>
            </a:extLst>
          </p:cNvPr>
          <p:cNvSpPr/>
          <p:nvPr/>
        </p:nvSpPr>
        <p:spPr>
          <a:xfrm>
            <a:off x="1193998" y="3217101"/>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Top 3 results per source</a:t>
            </a:r>
          </a:p>
        </p:txBody>
      </p:sp>
      <p:pic>
        <p:nvPicPr>
          <p:cNvPr id="1040" name="Graphic 1039">
            <a:extLst>
              <a:ext uri="{FF2B5EF4-FFF2-40B4-BE49-F238E27FC236}">
                <a16:creationId xmlns:a16="http://schemas.microsoft.com/office/drawing/2014/main" id="{EF7846E6-0044-3D30-3472-159172FB1D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5770" y="2702370"/>
            <a:ext cx="180000" cy="180000"/>
          </a:xfrm>
          <a:prstGeom prst="rect">
            <a:avLst/>
          </a:prstGeom>
        </p:spPr>
      </p:pic>
      <p:sp>
        <p:nvSpPr>
          <p:cNvPr id="1041" name="Rectangle: Rounded Corners 1040">
            <a:extLst>
              <a:ext uri="{FF2B5EF4-FFF2-40B4-BE49-F238E27FC236}">
                <a16:creationId xmlns:a16="http://schemas.microsoft.com/office/drawing/2014/main" id="{58200804-C8C5-4580-5ACE-C4C552A34F22}"/>
              </a:ext>
            </a:extLst>
          </p:cNvPr>
          <p:cNvSpPr/>
          <p:nvPr/>
        </p:nvSpPr>
        <p:spPr>
          <a:xfrm>
            <a:off x="1099680" y="1253391"/>
            <a:ext cx="1993167" cy="1189640"/>
          </a:xfrm>
          <a:prstGeom prst="roundRect">
            <a:avLst>
              <a:gd name="adj" fmla="val 4470"/>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defTabSz="914400"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Query rewriting</a:t>
            </a:r>
          </a:p>
        </p:txBody>
      </p:sp>
      <p:sp>
        <p:nvSpPr>
          <p:cNvPr id="1042" name="Rectangle: Rounded Corners 1041">
            <a:extLst>
              <a:ext uri="{FF2B5EF4-FFF2-40B4-BE49-F238E27FC236}">
                <a16:creationId xmlns:a16="http://schemas.microsoft.com/office/drawing/2014/main" id="{A9AF2333-1F29-F8AA-5593-54473F4D1910}"/>
              </a:ext>
            </a:extLst>
          </p:cNvPr>
          <p:cNvSpPr/>
          <p:nvPr/>
        </p:nvSpPr>
        <p:spPr>
          <a:xfrm>
            <a:off x="1187449" y="1569026"/>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Optimizing the user question for search</a:t>
            </a:r>
          </a:p>
        </p:txBody>
      </p:sp>
      <p:pic>
        <p:nvPicPr>
          <p:cNvPr id="1043" name="Graphic 1042">
            <a:extLst>
              <a:ext uri="{FF2B5EF4-FFF2-40B4-BE49-F238E27FC236}">
                <a16:creationId xmlns:a16="http://schemas.microsoft.com/office/drawing/2014/main" id="{42827E7F-84B4-E4BE-0E99-1D76E4CEF9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99796" y="1326086"/>
            <a:ext cx="180000" cy="180000"/>
          </a:xfrm>
          <a:prstGeom prst="rect">
            <a:avLst/>
          </a:prstGeom>
        </p:spPr>
      </p:pic>
      <p:sp>
        <p:nvSpPr>
          <p:cNvPr id="1044" name="Rectangle: Rounded Corners 1043">
            <a:extLst>
              <a:ext uri="{FF2B5EF4-FFF2-40B4-BE49-F238E27FC236}">
                <a16:creationId xmlns:a16="http://schemas.microsoft.com/office/drawing/2014/main" id="{B15CA1FD-4655-C3DB-C388-932034541A34}"/>
              </a:ext>
            </a:extLst>
          </p:cNvPr>
          <p:cNvSpPr/>
          <p:nvPr/>
        </p:nvSpPr>
        <p:spPr>
          <a:xfrm>
            <a:off x="1187449" y="1995664"/>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Aptos" panose="020B0004020202020204" pitchFamily="34" charset="0"/>
                <a:ea typeface="+mn-ea"/>
                <a:cs typeface="+mn-cs"/>
              </a:rPr>
              <a:t>Last 10 turns are leveraged for contextualization</a:t>
            </a:r>
          </a:p>
        </p:txBody>
      </p:sp>
      <p:sp>
        <p:nvSpPr>
          <p:cNvPr id="1045" name="Grafik 79">
            <a:extLst>
              <a:ext uri="{FF2B5EF4-FFF2-40B4-BE49-F238E27FC236}">
                <a16:creationId xmlns:a16="http://schemas.microsoft.com/office/drawing/2014/main" id="{D0A66A96-B097-A3AE-089C-45F7506F6E0A}"/>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E399"/>
          </a:solidFill>
          <a:ln w="45244" cap="flat">
            <a:noFill/>
            <a:prstDash val="solid"/>
            <a:miter/>
          </a:ln>
        </p:spPr>
        <p:txBody>
          <a:bodyPr rtlCol="0" anchor="ctr"/>
          <a:lstStyle/>
          <a:p>
            <a:pPr defTabSz="914400">
              <a:defRPr/>
            </a:pPr>
            <a:endParaRPr lang="en-US" sz="1800">
              <a:solidFill>
                <a:srgbClr val="FFFFFF"/>
              </a:solidFill>
              <a:latin typeface="Bierstadt"/>
            </a:endParaRPr>
          </a:p>
        </p:txBody>
      </p:sp>
      <p:sp>
        <p:nvSpPr>
          <p:cNvPr id="1047" name="Rectangle: Rounded Corners 1046">
            <a:extLst>
              <a:ext uri="{FF2B5EF4-FFF2-40B4-BE49-F238E27FC236}">
                <a16:creationId xmlns:a16="http://schemas.microsoft.com/office/drawing/2014/main" id="{CD9F3B08-EE06-80BC-C143-64EDFBEA0271}"/>
              </a:ext>
            </a:extLst>
          </p:cNvPr>
          <p:cNvSpPr/>
          <p:nvPr/>
        </p:nvSpPr>
        <p:spPr>
          <a:xfrm>
            <a:off x="1106229" y="3677370"/>
            <a:ext cx="1993167" cy="1473156"/>
          </a:xfrm>
          <a:prstGeom prst="roundRect">
            <a:avLst>
              <a:gd name="adj" fmla="val 2434"/>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Summarization</a:t>
            </a:r>
          </a:p>
        </p:txBody>
      </p:sp>
      <p:sp>
        <p:nvSpPr>
          <p:cNvPr id="1048" name="Rectangle: Rounded Corners 1047">
            <a:extLst>
              <a:ext uri="{FF2B5EF4-FFF2-40B4-BE49-F238E27FC236}">
                <a16:creationId xmlns:a16="http://schemas.microsoft.com/office/drawing/2014/main" id="{9532D349-CDA1-7F0A-624E-C3A18189E3F6}"/>
              </a:ext>
            </a:extLst>
          </p:cNvPr>
          <p:cNvSpPr/>
          <p:nvPr/>
        </p:nvSpPr>
        <p:spPr>
          <a:xfrm>
            <a:off x="1187076" y="4707048"/>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Answer personalization with custom instructions</a:t>
            </a:r>
          </a:p>
        </p:txBody>
      </p:sp>
      <p:sp>
        <p:nvSpPr>
          <p:cNvPr id="1049" name="Rectangle: Rounded Corners 1048">
            <a:extLst>
              <a:ext uri="{FF2B5EF4-FFF2-40B4-BE49-F238E27FC236}">
                <a16:creationId xmlns:a16="http://schemas.microsoft.com/office/drawing/2014/main" id="{21D028D6-99B4-A832-ED8B-344D10EF0A6F}"/>
              </a:ext>
            </a:extLst>
          </p:cNvPr>
          <p:cNvSpPr/>
          <p:nvPr/>
        </p:nvSpPr>
        <p:spPr>
          <a:xfrm>
            <a:off x="1198558" y="3987983"/>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Answer summarization from retrieved content</a:t>
            </a:r>
          </a:p>
        </p:txBody>
      </p:sp>
      <p:pic>
        <p:nvPicPr>
          <p:cNvPr id="1050" name="Graphic 1049">
            <a:extLst>
              <a:ext uri="{FF2B5EF4-FFF2-40B4-BE49-F238E27FC236}">
                <a16:creationId xmlns:a16="http://schemas.microsoft.com/office/drawing/2014/main" id="{33C23297-4664-68F3-D342-0FC8B91EE43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7770" y="3735082"/>
            <a:ext cx="216000" cy="216000"/>
          </a:xfrm>
          <a:prstGeom prst="rect">
            <a:avLst/>
          </a:prstGeom>
        </p:spPr>
      </p:pic>
      <p:sp>
        <p:nvSpPr>
          <p:cNvPr id="1051" name="Grafik 79">
            <a:extLst>
              <a:ext uri="{FF2B5EF4-FFF2-40B4-BE49-F238E27FC236}">
                <a16:creationId xmlns:a16="http://schemas.microsoft.com/office/drawing/2014/main" id="{2120F9F7-D29D-46D3-2C17-2B63310016EC}"/>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E399"/>
          </a:solidFill>
          <a:ln w="45244" cap="flat">
            <a:noFill/>
            <a:prstDash val="solid"/>
            <a:miter/>
          </a:ln>
        </p:spPr>
        <p:txBody>
          <a:bodyPr rtlCol="0" anchor="ctr"/>
          <a:lstStyle/>
          <a:p>
            <a:pPr defTabSz="914400">
              <a:defRPr/>
            </a:pPr>
            <a:endParaRPr lang="en-US" sz="1800">
              <a:solidFill>
                <a:srgbClr val="FFFFFF"/>
              </a:solidFill>
              <a:latin typeface="Bierstadt"/>
            </a:endParaRPr>
          </a:p>
        </p:txBody>
      </p:sp>
      <p:sp>
        <p:nvSpPr>
          <p:cNvPr id="1052" name="Rectangle: Rounded Corners 1051">
            <a:extLst>
              <a:ext uri="{FF2B5EF4-FFF2-40B4-BE49-F238E27FC236}">
                <a16:creationId xmlns:a16="http://schemas.microsoft.com/office/drawing/2014/main" id="{5C2668AA-24B3-6054-C0A3-3B51021F972F}"/>
              </a:ext>
            </a:extLst>
          </p:cNvPr>
          <p:cNvSpPr/>
          <p:nvPr/>
        </p:nvSpPr>
        <p:spPr>
          <a:xfrm>
            <a:off x="1187076" y="4420654"/>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Citation generation</a:t>
            </a:r>
          </a:p>
        </p:txBody>
      </p:sp>
      <p:sp>
        <p:nvSpPr>
          <p:cNvPr id="1053" name="TextBox 1052">
            <a:extLst>
              <a:ext uri="{FF2B5EF4-FFF2-40B4-BE49-F238E27FC236}">
                <a16:creationId xmlns:a16="http://schemas.microsoft.com/office/drawing/2014/main" id="{DEC7AAAD-3491-44F7-F3D3-E86141CFA5D4}"/>
              </a:ext>
            </a:extLst>
          </p:cNvPr>
          <p:cNvSpPr txBox="1"/>
          <p:nvPr/>
        </p:nvSpPr>
        <p:spPr>
          <a:xfrm>
            <a:off x="786009" y="5293522"/>
            <a:ext cx="2048924" cy="200055"/>
          </a:xfrm>
          <a:prstGeom prst="rect">
            <a:avLst/>
          </a:prstGeom>
          <a:noFill/>
        </p:spPr>
        <p:txBody>
          <a:bodyPr wrap="square" lIns="0" tIns="0" rIns="0" bIns="0">
            <a:spAutoFit/>
          </a:bodyPr>
          <a:lstStyle/>
          <a:p>
            <a:pPr defTabSz="914400"/>
            <a:r>
              <a:rPr lang="en-US" sz="1300" b="1">
                <a:solidFill>
                  <a:srgbClr val="FFFFFF"/>
                </a:solidFill>
                <a:latin typeface="Aptos" panose="020B0004020202020204" pitchFamily="34" charset="0"/>
              </a:rPr>
              <a:t>Validation at each step</a:t>
            </a:r>
          </a:p>
        </p:txBody>
      </p:sp>
      <p:sp>
        <p:nvSpPr>
          <p:cNvPr id="1054" name="Rectangle: Rounded Corners 1053">
            <a:extLst>
              <a:ext uri="{FF2B5EF4-FFF2-40B4-BE49-F238E27FC236}">
                <a16:creationId xmlns:a16="http://schemas.microsoft.com/office/drawing/2014/main" id="{0750C6A0-14AD-42AC-1F9E-38806422CA89}"/>
              </a:ext>
            </a:extLst>
          </p:cNvPr>
          <p:cNvSpPr/>
          <p:nvPr/>
        </p:nvSpPr>
        <p:spPr>
          <a:xfrm>
            <a:off x="527158" y="5559488"/>
            <a:ext cx="2572238"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Moderation of harmful, malicious, uncompliant, or copyrighted answers</a:t>
            </a:r>
          </a:p>
        </p:txBody>
      </p:sp>
      <p:sp>
        <p:nvSpPr>
          <p:cNvPr id="1055" name="Grafik 79">
            <a:extLst>
              <a:ext uri="{FF2B5EF4-FFF2-40B4-BE49-F238E27FC236}">
                <a16:creationId xmlns:a16="http://schemas.microsoft.com/office/drawing/2014/main" id="{529A31FB-4B09-4A2E-58C9-3107A943B15D}"/>
              </a:ext>
            </a:extLst>
          </p:cNvPr>
          <p:cNvSpPr/>
          <p:nvPr/>
        </p:nvSpPr>
        <p:spPr>
          <a:xfrm>
            <a:off x="2894644" y="5325623"/>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E399"/>
          </a:solidFill>
          <a:ln w="45244" cap="flat">
            <a:noFill/>
            <a:prstDash val="solid"/>
            <a:miter/>
          </a:ln>
        </p:spPr>
        <p:txBody>
          <a:bodyPr rtlCol="0" anchor="ctr"/>
          <a:lstStyle/>
          <a:p>
            <a:pPr defTabSz="914400">
              <a:defRPr/>
            </a:pPr>
            <a:endParaRPr lang="en-US" sz="1800">
              <a:solidFill>
                <a:srgbClr val="FFFFFF"/>
              </a:solidFill>
              <a:latin typeface="Bierstadt"/>
            </a:endParaRPr>
          </a:p>
        </p:txBody>
      </p:sp>
      <p:sp>
        <p:nvSpPr>
          <p:cNvPr id="1056" name="Oval 1055">
            <a:extLst>
              <a:ext uri="{FF2B5EF4-FFF2-40B4-BE49-F238E27FC236}">
                <a16:creationId xmlns:a16="http://schemas.microsoft.com/office/drawing/2014/main" id="{F7A57906-9FEE-9B82-27DA-75B52D006D33}"/>
              </a:ext>
            </a:extLst>
          </p:cNvPr>
          <p:cNvSpPr/>
          <p:nvPr/>
        </p:nvSpPr>
        <p:spPr bwMode="auto">
          <a:xfrm>
            <a:off x="582387" y="2616955"/>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Aptos" panose="020B0004020202020204" pitchFamily="34" charset="0"/>
                <a:ea typeface="+mn-ea"/>
                <a:cs typeface="Segoe UI" pitchFamily="34" charset="0"/>
              </a:rPr>
              <a:t>2</a:t>
            </a:r>
          </a:p>
        </p:txBody>
      </p:sp>
      <p:sp>
        <p:nvSpPr>
          <p:cNvPr id="1057" name="Oval 1056">
            <a:extLst>
              <a:ext uri="{FF2B5EF4-FFF2-40B4-BE49-F238E27FC236}">
                <a16:creationId xmlns:a16="http://schemas.microsoft.com/office/drawing/2014/main" id="{AEEE9A81-C089-7054-3DCB-89EF44829E4C}"/>
              </a:ext>
            </a:extLst>
          </p:cNvPr>
          <p:cNvSpPr/>
          <p:nvPr/>
        </p:nvSpPr>
        <p:spPr bwMode="auto">
          <a:xfrm>
            <a:off x="584979" y="3677370"/>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solidFill>
                <a:srgbClr val="091F2C"/>
              </a:solidFill>
              <a:effectLst/>
              <a:uLnTx/>
              <a:uFillTx/>
              <a:latin typeface="Aptos" panose="020B0004020202020204" pitchFamily="34" charset="0"/>
              <a:ea typeface="+mn-ea"/>
              <a:cs typeface="+mn-cs"/>
            </a:endParaRPr>
          </a:p>
        </p:txBody>
      </p:sp>
      <p:sp>
        <p:nvSpPr>
          <p:cNvPr id="1058" name="Oval 1057">
            <a:extLst>
              <a:ext uri="{FF2B5EF4-FFF2-40B4-BE49-F238E27FC236}">
                <a16:creationId xmlns:a16="http://schemas.microsoft.com/office/drawing/2014/main" id="{5663FB12-DEC2-B89B-3B11-C27ED1E256CD}"/>
              </a:ext>
            </a:extLst>
          </p:cNvPr>
          <p:cNvSpPr/>
          <p:nvPr/>
        </p:nvSpPr>
        <p:spPr bwMode="auto">
          <a:xfrm>
            <a:off x="582387" y="1253391"/>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Aptos" panose="020B0004020202020204" pitchFamily="34" charset="0"/>
                <a:ea typeface="+mn-ea"/>
                <a:cs typeface="Segoe UI" pitchFamily="34" charset="0"/>
              </a:rPr>
              <a:t>1</a:t>
            </a:r>
          </a:p>
        </p:txBody>
      </p:sp>
      <p:cxnSp>
        <p:nvCxnSpPr>
          <p:cNvPr id="1061" name="Straight Connector 60">
            <a:extLst>
              <a:ext uri="{FF2B5EF4-FFF2-40B4-BE49-F238E27FC236}">
                <a16:creationId xmlns:a16="http://schemas.microsoft.com/office/drawing/2014/main" id="{9F7B5D60-2E63-5E9B-4ABB-5C50500D6951}"/>
              </a:ext>
            </a:extLst>
          </p:cNvPr>
          <p:cNvCxnSpPr>
            <a:cxnSpLocks/>
            <a:stCxn id="1036" idx="3"/>
            <a:endCxn id="1059" idx="1"/>
          </p:cNvCxnSpPr>
          <p:nvPr/>
        </p:nvCxnSpPr>
        <p:spPr>
          <a:xfrm>
            <a:off x="3099396" y="3060201"/>
            <a:ext cx="729315" cy="475160"/>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1062" name="Straight Connector 60">
            <a:extLst>
              <a:ext uri="{FF2B5EF4-FFF2-40B4-BE49-F238E27FC236}">
                <a16:creationId xmlns:a16="http://schemas.microsoft.com/office/drawing/2014/main" id="{6BA9781D-4FE8-3148-2F72-FE7AC86FAB3C}"/>
              </a:ext>
            </a:extLst>
          </p:cNvPr>
          <p:cNvCxnSpPr>
            <a:cxnSpLocks/>
            <a:stCxn id="1036" idx="3"/>
            <a:endCxn id="59" idx="1"/>
          </p:cNvCxnSpPr>
          <p:nvPr/>
        </p:nvCxnSpPr>
        <p:spPr>
          <a:xfrm flipV="1">
            <a:off x="3099396" y="812400"/>
            <a:ext cx="729315" cy="2247801"/>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6" name="Group 15">
            <a:extLst>
              <a:ext uri="{FF2B5EF4-FFF2-40B4-BE49-F238E27FC236}">
                <a16:creationId xmlns:a16="http://schemas.microsoft.com/office/drawing/2014/main" id="{DA4E7300-0A41-E964-32D9-503998930865}"/>
              </a:ext>
            </a:extLst>
          </p:cNvPr>
          <p:cNvGrpSpPr/>
          <p:nvPr/>
        </p:nvGrpSpPr>
        <p:grpSpPr>
          <a:xfrm>
            <a:off x="3828711" y="2572520"/>
            <a:ext cx="7886169" cy="627826"/>
            <a:chOff x="3841217" y="4848025"/>
            <a:chExt cx="7886169" cy="627826"/>
          </a:xfrm>
        </p:grpSpPr>
        <p:sp>
          <p:nvSpPr>
            <p:cNvPr id="1028" name="Rectangle: Rounded Corners 1027">
              <a:extLst>
                <a:ext uri="{FF2B5EF4-FFF2-40B4-BE49-F238E27FC236}">
                  <a16:creationId xmlns:a16="http://schemas.microsoft.com/office/drawing/2014/main" id="{2EAE7BFF-A1C0-9F39-B9FA-B97F46ABBF66}"/>
                </a:ext>
              </a:extLst>
            </p:cNvPr>
            <p:cNvSpPr/>
            <p:nvPr/>
          </p:nvSpPr>
          <p:spPr>
            <a:xfrm>
              <a:off x="3841217" y="4848025"/>
              <a:ext cx="7886169" cy="627826"/>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Uploaded</a:t>
              </a:r>
              <a:r>
                <a:rPr kumimoji="0" lang="en-US" sz="1300" b="1" i="0" u="none" strike="noStrike" kern="0" cap="none" spc="0" normalizeH="0" noProof="0" dirty="0">
                  <a:ln>
                    <a:noFill/>
                  </a:ln>
                  <a:solidFill>
                    <a:srgbClr val="FFFFFF"/>
                  </a:solidFill>
                  <a:effectLst/>
                  <a:uLnTx/>
                  <a:uFillTx/>
                  <a:latin typeface="Aptos" panose="020B0004020202020204" pitchFamily="34" charset="0"/>
                  <a:ea typeface="+mn-ea"/>
                  <a:cs typeface="+mn-cs"/>
                </a:rPr>
                <a:t> f</a:t>
              </a: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iles</a:t>
              </a:r>
            </a:p>
          </p:txBody>
        </p:sp>
        <p:sp>
          <p:nvSpPr>
            <p:cNvPr id="1029" name="TextBox 1028">
              <a:extLst>
                <a:ext uri="{FF2B5EF4-FFF2-40B4-BE49-F238E27FC236}">
                  <a16:creationId xmlns:a16="http://schemas.microsoft.com/office/drawing/2014/main" id="{0FEBE3E4-D122-4EDE-98AF-C6A9A019298E}"/>
                </a:ext>
              </a:extLst>
            </p:cNvPr>
            <p:cNvSpPr txBox="1"/>
            <p:nvPr/>
          </p:nvSpPr>
          <p:spPr>
            <a:xfrm>
              <a:off x="5653445" y="4868582"/>
              <a:ext cx="6010400"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Files (512 MB max) are stored in Dataverse file storage, with a maximum of 500 files per agent.</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Files are indexed in Dataverse Search and benefit for image/table recognition in PDFs.</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By default, citations don’t contain a link to the file, but this can be done with customizations.</a:t>
              </a:r>
            </a:p>
          </p:txBody>
        </p:sp>
        <p:pic>
          <p:nvPicPr>
            <p:cNvPr id="1063" name="Graphic 1062" descr="Document with solid fill">
              <a:extLst>
                <a:ext uri="{FF2B5EF4-FFF2-40B4-BE49-F238E27FC236}">
                  <a16:creationId xmlns:a16="http://schemas.microsoft.com/office/drawing/2014/main" id="{11C66678-2B36-E370-1F5A-3BE3DFADE6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1918" y="4977688"/>
              <a:ext cx="360000" cy="360000"/>
            </a:xfrm>
            <a:prstGeom prst="rect">
              <a:avLst/>
            </a:prstGeom>
          </p:spPr>
        </p:pic>
      </p:grpSp>
      <p:cxnSp>
        <p:nvCxnSpPr>
          <p:cNvPr id="1067" name="Straight Connector 60">
            <a:extLst>
              <a:ext uri="{FF2B5EF4-FFF2-40B4-BE49-F238E27FC236}">
                <a16:creationId xmlns:a16="http://schemas.microsoft.com/office/drawing/2014/main" id="{33E6D09B-DFED-EDC5-1E06-2CF09B97101E}"/>
              </a:ext>
            </a:extLst>
          </p:cNvPr>
          <p:cNvCxnSpPr>
            <a:cxnSpLocks/>
            <a:stCxn id="1036" idx="3"/>
            <a:endCxn id="1064" idx="1"/>
          </p:cNvCxnSpPr>
          <p:nvPr/>
        </p:nvCxnSpPr>
        <p:spPr>
          <a:xfrm>
            <a:off x="3099396" y="3060201"/>
            <a:ext cx="729315" cy="1194895"/>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0" name="Group 39">
            <a:extLst>
              <a:ext uri="{FF2B5EF4-FFF2-40B4-BE49-F238E27FC236}">
                <a16:creationId xmlns:a16="http://schemas.microsoft.com/office/drawing/2014/main" id="{0F9926F9-0640-27F9-F6CA-97DE72CE4D45}"/>
              </a:ext>
            </a:extLst>
          </p:cNvPr>
          <p:cNvGrpSpPr/>
          <p:nvPr/>
        </p:nvGrpSpPr>
        <p:grpSpPr>
          <a:xfrm>
            <a:off x="3828711" y="3283361"/>
            <a:ext cx="7910461" cy="504000"/>
            <a:chOff x="3828711" y="3283361"/>
            <a:chExt cx="7910461" cy="504000"/>
          </a:xfrm>
        </p:grpSpPr>
        <p:pic>
          <p:nvPicPr>
            <p:cNvPr id="1030" name="Graphic 1029">
              <a:extLst>
                <a:ext uri="{FF2B5EF4-FFF2-40B4-BE49-F238E27FC236}">
                  <a16:creationId xmlns:a16="http://schemas.microsoft.com/office/drawing/2014/main" id="{DC57BB5D-8E77-BF6A-CD73-2707BFCB26A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89412" y="3395240"/>
              <a:ext cx="324000" cy="324000"/>
            </a:xfrm>
            <a:prstGeom prst="rect">
              <a:avLst/>
            </a:prstGeom>
          </p:spPr>
        </p:pic>
        <p:sp>
          <p:nvSpPr>
            <p:cNvPr id="1059" name="Rectangle: Rounded Corners 1058">
              <a:extLst>
                <a:ext uri="{FF2B5EF4-FFF2-40B4-BE49-F238E27FC236}">
                  <a16:creationId xmlns:a16="http://schemas.microsoft.com/office/drawing/2014/main" id="{C661C8BB-37C8-CF0B-E73E-C0399357B093}"/>
                </a:ext>
              </a:extLst>
            </p:cNvPr>
            <p:cNvSpPr/>
            <p:nvPr/>
          </p:nvSpPr>
          <p:spPr>
            <a:xfrm>
              <a:off x="3828711" y="328336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Dataverse</a:t>
              </a:r>
              <a:r>
                <a:rPr lang="en-US" sz="1300" b="1" kern="0" dirty="0">
                  <a:solidFill>
                    <a:srgbClr val="FFFFFF"/>
                  </a:solidFill>
                  <a:latin typeface="Aptos" panose="020B0004020202020204" pitchFamily="34" charset="0"/>
                </a:rPr>
                <a:t> </a:t>
              </a:r>
              <a:br>
                <a:rPr lang="en-US" sz="1300" b="1" kern="0" dirty="0">
                  <a:solidFill>
                    <a:srgbClr val="FFFFFF"/>
                  </a:solidFill>
                  <a:latin typeface="Aptos" panose="020B0004020202020204" pitchFamily="34" charset="0"/>
                </a:rPr>
              </a:br>
              <a:r>
                <a:rPr lang="en-US" sz="1300" b="1" kern="0" dirty="0">
                  <a:solidFill>
                    <a:srgbClr val="FFFFFF"/>
                  </a:solidFill>
                  <a:latin typeface="Aptos" panose="020B0004020202020204" pitchFamily="34" charset="0"/>
                </a:rPr>
                <a:t>tables</a:t>
              </a:r>
              <a:endParaRPr kumimoji="0" lang="en-US" sz="1300" b="1" i="0" u="none" strike="noStrike" kern="0" cap="none" spc="0" normalizeH="0" baseline="0" noProof="0" dirty="0">
                <a:ln>
                  <a:noFill/>
                </a:ln>
                <a:solidFill>
                  <a:srgbClr val="463668"/>
                </a:solidFill>
                <a:effectLst/>
                <a:uLnTx/>
                <a:uFillTx/>
                <a:latin typeface="Aptos" panose="020B0004020202020204" pitchFamily="34" charset="0"/>
                <a:ea typeface="+mn-ea"/>
                <a:cs typeface="+mn-cs"/>
              </a:endParaRPr>
            </a:p>
          </p:txBody>
        </p:sp>
        <p:sp>
          <p:nvSpPr>
            <p:cNvPr id="1060" name="TextBox 1059">
              <a:extLst>
                <a:ext uri="{FF2B5EF4-FFF2-40B4-BE49-F238E27FC236}">
                  <a16:creationId xmlns:a16="http://schemas.microsoft.com/office/drawing/2014/main" id="{FE608348-6600-41F4-BDD7-4CB7FA7DED50}"/>
                </a:ext>
              </a:extLst>
            </p:cNvPr>
            <p:cNvSpPr txBox="1"/>
            <p:nvPr/>
          </p:nvSpPr>
          <p:spPr>
            <a:xfrm>
              <a:off x="5658661" y="3320869"/>
              <a:ext cx="6080511" cy="430887"/>
            </a:xfrm>
            <a:prstGeom prst="rect">
              <a:avLst/>
            </a:prstGeom>
            <a:noFill/>
          </p:spPr>
          <p:txBody>
            <a:bodyPr wrap="square" lIns="91440" tIns="45720" rIns="91440" bIns="45720" anchor="ctr">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Dataverse tables (max 15) can be configured with s</a:t>
              </a:r>
              <a:r>
                <a:rPr lang="en-US" sz="1100" dirty="0">
                  <a:solidFill>
                    <a:srgbClr val="FFFFFF"/>
                  </a:solidFill>
                  <a:latin typeface="Aptos"/>
                </a:rPr>
                <a:t>ynonyms and a glossary to improve search.</a:t>
              </a:r>
            </a:p>
            <a:p>
              <a:pPr marL="171450" indent="-171450" defTabSz="932719">
                <a:buFont typeface="Arial" panose="020B0604020202020204" pitchFamily="34" charset="0"/>
                <a:buChar char="•"/>
              </a:pPr>
              <a:r>
                <a:rPr lang="en-US" sz="1100" dirty="0">
                  <a:solidFill>
                    <a:srgbClr val="FFFFFF"/>
                  </a:solidFill>
                  <a:latin typeface="Aptos"/>
                </a:rPr>
                <a:t>Natural language queries are transformed in analytical queries over structured data.</a:t>
              </a:r>
            </a:p>
          </p:txBody>
        </p:sp>
        <p:pic>
          <p:nvPicPr>
            <p:cNvPr id="1068" name="Graphic 1067">
              <a:extLst>
                <a:ext uri="{FF2B5EF4-FFF2-40B4-BE49-F238E27FC236}">
                  <a16:creationId xmlns:a16="http://schemas.microsoft.com/office/drawing/2014/main" id="{C826F895-8941-1697-B448-D0154FB849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5429" y="3562877"/>
              <a:ext cx="144000" cy="144000"/>
            </a:xfrm>
            <a:prstGeom prst="rect">
              <a:avLst/>
            </a:prstGeom>
          </p:spPr>
        </p:pic>
      </p:grpSp>
      <p:grpSp>
        <p:nvGrpSpPr>
          <p:cNvPr id="42" name="Group 41">
            <a:extLst>
              <a:ext uri="{FF2B5EF4-FFF2-40B4-BE49-F238E27FC236}">
                <a16:creationId xmlns:a16="http://schemas.microsoft.com/office/drawing/2014/main" id="{E9B7892E-E71D-8149-9557-107AED43BE5E}"/>
              </a:ext>
            </a:extLst>
          </p:cNvPr>
          <p:cNvGrpSpPr/>
          <p:nvPr/>
        </p:nvGrpSpPr>
        <p:grpSpPr>
          <a:xfrm>
            <a:off x="3828711" y="3870376"/>
            <a:ext cx="7910461" cy="773943"/>
            <a:chOff x="3828711" y="3870376"/>
            <a:chExt cx="7910461" cy="773943"/>
          </a:xfrm>
        </p:grpSpPr>
        <p:sp>
          <p:nvSpPr>
            <p:cNvPr id="1064" name="Rectangle: Rounded Corners 1063">
              <a:extLst>
                <a:ext uri="{FF2B5EF4-FFF2-40B4-BE49-F238E27FC236}">
                  <a16:creationId xmlns:a16="http://schemas.microsoft.com/office/drawing/2014/main" id="{B918807E-22A1-508B-CB6F-6CFFB43181ED}"/>
                </a:ext>
              </a:extLst>
            </p:cNvPr>
            <p:cNvSpPr/>
            <p:nvPr/>
          </p:nvSpPr>
          <p:spPr>
            <a:xfrm>
              <a:off x="3828711" y="3870376"/>
              <a:ext cx="7886169" cy="76944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Graph </a:t>
              </a:r>
              <a:b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b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Connectors</a:t>
              </a:r>
              <a:endParaRPr kumimoji="0" lang="en-US" sz="1300" b="1" i="0" u="none" strike="noStrike" kern="0" cap="none" spc="0" normalizeH="0" baseline="0" noProof="0" dirty="0">
                <a:ln>
                  <a:noFill/>
                </a:ln>
                <a:solidFill>
                  <a:srgbClr val="463668"/>
                </a:solidFill>
                <a:effectLst/>
                <a:uLnTx/>
                <a:uFillTx/>
                <a:latin typeface="Aptos" panose="020B0004020202020204" pitchFamily="34" charset="0"/>
                <a:ea typeface="+mn-ea"/>
                <a:cs typeface="+mn-cs"/>
              </a:endParaRPr>
            </a:p>
          </p:txBody>
        </p:sp>
        <p:sp>
          <p:nvSpPr>
            <p:cNvPr id="1065" name="TextBox 1064">
              <a:extLst>
                <a:ext uri="{FF2B5EF4-FFF2-40B4-BE49-F238E27FC236}">
                  <a16:creationId xmlns:a16="http://schemas.microsoft.com/office/drawing/2014/main" id="{7A517F39-0EFF-294F-6295-3418327F377C}"/>
                </a:ext>
              </a:extLst>
            </p:cNvPr>
            <p:cNvSpPr txBox="1"/>
            <p:nvPr/>
          </p:nvSpPr>
          <p:spPr>
            <a:xfrm>
              <a:off x="5658661" y="3874878"/>
              <a:ext cx="6080511" cy="769441"/>
            </a:xfrm>
            <a:prstGeom prst="rect">
              <a:avLst/>
            </a:prstGeom>
            <a:noFill/>
          </p:spPr>
          <p:txBody>
            <a:bodyPr wrap="square" lIns="91440" tIns="45720" rIns="91440" bIns="45720" anchor="t">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Requires the user to be authenticated with Entra ID to make delegated calls.</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Connect to additional enterprise knowledge sources that are indexed in the Microsoft Graph index, like ServiceNow KB, Confluence, custom enterprise website data, etc.</a:t>
              </a:r>
            </a:p>
            <a:p>
              <a:pPr marL="171450" indent="-171450" defTabSz="932719">
                <a:buFont typeface="Arial" panose="020B0604020202020204" pitchFamily="34" charset="0"/>
                <a:buChar char="•"/>
              </a:pPr>
              <a:r>
                <a:rPr lang="en-US" sz="1100" dirty="0">
                  <a:solidFill>
                    <a:srgbClr val="FFFFFF"/>
                  </a:solidFill>
                  <a:latin typeface="Aptos"/>
                </a:rPr>
                <a:t>The premium 'Enhanced Search Results' feature leverages Tenant Microsoft Graph grounding.</a:t>
              </a:r>
            </a:p>
          </p:txBody>
        </p:sp>
        <p:pic>
          <p:nvPicPr>
            <p:cNvPr id="1066" name="Graphic 1065">
              <a:extLst>
                <a:ext uri="{FF2B5EF4-FFF2-40B4-BE49-F238E27FC236}">
                  <a16:creationId xmlns:a16="http://schemas.microsoft.com/office/drawing/2014/main" id="{33AB1C5B-A0FE-FA85-6D99-65E7F403705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81841" y="4111774"/>
              <a:ext cx="324000" cy="324000"/>
            </a:xfrm>
            <a:prstGeom prst="rect">
              <a:avLst/>
            </a:prstGeom>
          </p:spPr>
        </p:pic>
        <p:pic>
          <p:nvPicPr>
            <p:cNvPr id="1069" name="Graphic 1068">
              <a:extLst>
                <a:ext uri="{FF2B5EF4-FFF2-40B4-BE49-F238E27FC236}">
                  <a16:creationId xmlns:a16="http://schemas.microsoft.com/office/drawing/2014/main" id="{D57C0E1A-4128-89B2-D5C3-4E14C444C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4273852"/>
              <a:ext cx="144000" cy="144000"/>
            </a:xfrm>
            <a:prstGeom prst="rect">
              <a:avLst/>
            </a:prstGeom>
          </p:spPr>
        </p:pic>
      </p:grpSp>
      <p:grpSp>
        <p:nvGrpSpPr>
          <p:cNvPr id="15" name="Group 14">
            <a:extLst>
              <a:ext uri="{FF2B5EF4-FFF2-40B4-BE49-F238E27FC236}">
                <a16:creationId xmlns:a16="http://schemas.microsoft.com/office/drawing/2014/main" id="{DFC7EAE6-CE1B-CA7B-69A1-AF737E8EDBDB}"/>
              </a:ext>
            </a:extLst>
          </p:cNvPr>
          <p:cNvGrpSpPr/>
          <p:nvPr/>
        </p:nvGrpSpPr>
        <p:grpSpPr>
          <a:xfrm>
            <a:off x="3828711" y="5314349"/>
            <a:ext cx="7892738" cy="504000"/>
            <a:chOff x="3841217" y="4060371"/>
            <a:chExt cx="7892738" cy="504000"/>
          </a:xfrm>
        </p:grpSpPr>
        <p:sp>
          <p:nvSpPr>
            <p:cNvPr id="32" name="Rectangle: Rounded Corners 31">
              <a:extLst>
                <a:ext uri="{FF2B5EF4-FFF2-40B4-BE49-F238E27FC236}">
                  <a16:creationId xmlns:a16="http://schemas.microsoft.com/office/drawing/2014/main" id="{449C04AD-844B-CEC9-6305-C8B265E6DE74}"/>
                </a:ext>
              </a:extLst>
            </p:cNvPr>
            <p:cNvSpPr/>
            <p:nvPr/>
          </p:nvSpPr>
          <p:spPr>
            <a:xfrm>
              <a:off x="3841217" y="406037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Azure AI Search </a:t>
              </a:r>
              <a:endParaRPr kumimoji="0" lang="en-US" sz="1300" b="1" i="0" u="none" strike="noStrike" kern="0" cap="none" spc="0" normalizeH="0" baseline="0" noProof="0" dirty="0">
                <a:ln>
                  <a:noFill/>
                </a:ln>
                <a:solidFill>
                  <a:srgbClr val="FF5C39"/>
                </a:solidFill>
                <a:effectLst/>
                <a:uLnTx/>
                <a:uFillTx/>
                <a:latin typeface="Aptos" panose="020B0004020202020204" pitchFamily="34" charset="0"/>
                <a:ea typeface="+mn-ea"/>
                <a:cs typeface="+mn-cs"/>
              </a:endParaRPr>
            </a:p>
          </p:txBody>
        </p:sp>
        <p:sp>
          <p:nvSpPr>
            <p:cNvPr id="33" name="TextBox 32">
              <a:extLst>
                <a:ext uri="{FF2B5EF4-FFF2-40B4-BE49-F238E27FC236}">
                  <a16:creationId xmlns:a16="http://schemas.microsoft.com/office/drawing/2014/main" id="{9E5367B8-2F2F-7C54-6714-4396E61E4340}"/>
                </a:ext>
              </a:extLst>
            </p:cNvPr>
            <p:cNvSpPr txBox="1"/>
            <p:nvPr/>
          </p:nvSpPr>
          <p:spPr>
            <a:xfrm>
              <a:off x="5653444" y="4104199"/>
              <a:ext cx="6080511" cy="430887"/>
            </a:xfrm>
            <a:prstGeom prst="rect">
              <a:avLst/>
            </a:prstGeom>
            <a:noFill/>
          </p:spPr>
          <p:txBody>
            <a:bodyPr wrap="square">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Returns results from a linked vectorized Azure AI Search index.</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Connection isn’t delegated: no security trimming, no authentication requirement for the user.</a:t>
              </a:r>
            </a:p>
          </p:txBody>
        </p:sp>
        <p:pic>
          <p:nvPicPr>
            <p:cNvPr id="4" name="Graphic 3">
              <a:extLst>
                <a:ext uri="{FF2B5EF4-FFF2-40B4-BE49-F238E27FC236}">
                  <a16:creationId xmlns:a16="http://schemas.microsoft.com/office/drawing/2014/main" id="{3BEFA265-5200-EBB0-AD01-70BE877581E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972887" y="4141547"/>
              <a:ext cx="371569" cy="371569"/>
            </a:xfrm>
            <a:prstGeom prst="rect">
              <a:avLst/>
            </a:prstGeom>
          </p:spPr>
        </p:pic>
      </p:grpSp>
      <p:cxnSp>
        <p:nvCxnSpPr>
          <p:cNvPr id="27" name="Straight Connector 60">
            <a:extLst>
              <a:ext uri="{FF2B5EF4-FFF2-40B4-BE49-F238E27FC236}">
                <a16:creationId xmlns:a16="http://schemas.microsoft.com/office/drawing/2014/main" id="{FB42F05E-AE95-1386-BCAA-38743A54921D}"/>
              </a:ext>
            </a:extLst>
          </p:cNvPr>
          <p:cNvCxnSpPr>
            <a:cxnSpLocks/>
            <a:stCxn id="1036" idx="3"/>
            <a:endCxn id="8" idx="1"/>
          </p:cNvCxnSpPr>
          <p:nvPr/>
        </p:nvCxnSpPr>
        <p:spPr>
          <a:xfrm>
            <a:off x="3099396" y="3060201"/>
            <a:ext cx="729315" cy="1919133"/>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5" name="Group 44">
            <a:extLst>
              <a:ext uri="{FF2B5EF4-FFF2-40B4-BE49-F238E27FC236}">
                <a16:creationId xmlns:a16="http://schemas.microsoft.com/office/drawing/2014/main" id="{D6852C6D-217C-FE5D-1D42-5CE8745F62A3}"/>
              </a:ext>
            </a:extLst>
          </p:cNvPr>
          <p:cNvGrpSpPr/>
          <p:nvPr/>
        </p:nvGrpSpPr>
        <p:grpSpPr>
          <a:xfrm>
            <a:off x="3828711" y="4727334"/>
            <a:ext cx="7909060" cy="504000"/>
            <a:chOff x="3828711" y="4727334"/>
            <a:chExt cx="7909060" cy="504000"/>
          </a:xfrm>
        </p:grpSpPr>
        <p:grpSp>
          <p:nvGrpSpPr>
            <p:cNvPr id="43" name="Group 42">
              <a:extLst>
                <a:ext uri="{FF2B5EF4-FFF2-40B4-BE49-F238E27FC236}">
                  <a16:creationId xmlns:a16="http://schemas.microsoft.com/office/drawing/2014/main" id="{EAF5A091-7573-F065-0E00-8DA247159E8D}"/>
                </a:ext>
              </a:extLst>
            </p:cNvPr>
            <p:cNvGrpSpPr/>
            <p:nvPr/>
          </p:nvGrpSpPr>
          <p:grpSpPr>
            <a:xfrm>
              <a:off x="3828711" y="4727334"/>
              <a:ext cx="7909060" cy="504000"/>
              <a:chOff x="3828711" y="4727334"/>
              <a:chExt cx="7909060" cy="504000"/>
            </a:xfrm>
          </p:grpSpPr>
          <p:grpSp>
            <p:nvGrpSpPr>
              <p:cNvPr id="14" name="Group 13">
                <a:extLst>
                  <a:ext uri="{FF2B5EF4-FFF2-40B4-BE49-F238E27FC236}">
                    <a16:creationId xmlns:a16="http://schemas.microsoft.com/office/drawing/2014/main" id="{50BAE5F1-3D93-DE44-5FE8-56F6EC132F6B}"/>
                  </a:ext>
                </a:extLst>
              </p:cNvPr>
              <p:cNvGrpSpPr/>
              <p:nvPr/>
            </p:nvGrpSpPr>
            <p:grpSpPr>
              <a:xfrm>
                <a:off x="3828711" y="4727334"/>
                <a:ext cx="7909060" cy="504000"/>
                <a:chOff x="3828711" y="3387030"/>
                <a:chExt cx="7909060" cy="504000"/>
              </a:xfrm>
            </p:grpSpPr>
            <p:sp>
              <p:nvSpPr>
                <p:cNvPr id="8" name="Rectangle: Rounded Corners 7">
                  <a:extLst>
                    <a:ext uri="{FF2B5EF4-FFF2-40B4-BE49-F238E27FC236}">
                      <a16:creationId xmlns:a16="http://schemas.microsoft.com/office/drawing/2014/main" id="{7EABB92E-A093-D3BE-C2D5-E996D7ADF70C}"/>
                    </a:ext>
                  </a:extLst>
                </p:cNvPr>
                <p:cNvSpPr/>
                <p:nvPr/>
              </p:nvSpPr>
              <p:spPr>
                <a:xfrm>
                  <a:off x="3828711" y="3387030"/>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defTabSz="91440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Aptos" panose="020B0004020202020204" pitchFamily="34" charset="0"/>
                      <a:ea typeface="+mn-ea"/>
                      <a:cs typeface="+mn-cs"/>
                    </a:rPr>
                    <a:t>Real-time</a:t>
                  </a:r>
                  <a:r>
                    <a:rPr kumimoji="0" lang="en-US" sz="1300" b="1" i="0" u="none" strike="noStrike" kern="0" cap="none" spc="0" normalizeH="0" noProof="0" dirty="0">
                      <a:ln>
                        <a:noFill/>
                      </a:ln>
                      <a:solidFill>
                        <a:srgbClr val="FFFFFF"/>
                      </a:solidFill>
                      <a:effectLst/>
                      <a:uLnTx/>
                      <a:uFillTx/>
                      <a:latin typeface="Aptos" panose="020B0004020202020204" pitchFamily="34" charset="0"/>
                      <a:ea typeface="+mn-ea"/>
                      <a:cs typeface="+mn-cs"/>
                    </a:rPr>
                    <a:t> </a:t>
                  </a:r>
                  <a:br>
                    <a:rPr kumimoji="0" lang="en-US" sz="1300" b="1" i="0" u="none" strike="noStrike" kern="0" cap="none" spc="0" normalizeH="0" noProof="0" dirty="0">
                      <a:ln>
                        <a:noFill/>
                      </a:ln>
                      <a:solidFill>
                        <a:srgbClr val="FFFFFF"/>
                      </a:solidFill>
                      <a:effectLst/>
                      <a:uLnTx/>
                      <a:uFillTx/>
                      <a:latin typeface="Aptos" panose="020B0004020202020204" pitchFamily="34" charset="0"/>
                      <a:ea typeface="+mn-ea"/>
                      <a:cs typeface="+mn-cs"/>
                    </a:rPr>
                  </a:br>
                  <a:r>
                    <a:rPr kumimoji="0" lang="en-US" sz="1300" b="1" i="0" u="none" strike="noStrike" kern="0" cap="none" spc="0" normalizeH="0" noProof="0" dirty="0">
                      <a:ln>
                        <a:noFill/>
                      </a:ln>
                      <a:solidFill>
                        <a:srgbClr val="FFFFFF"/>
                      </a:solidFill>
                      <a:effectLst/>
                      <a:uLnTx/>
                      <a:uFillTx/>
                      <a:latin typeface="Aptos" panose="020B0004020202020204" pitchFamily="34" charset="0"/>
                      <a:ea typeface="+mn-ea"/>
                      <a:cs typeface="+mn-cs"/>
                    </a:rPr>
                    <a:t>Connectors</a:t>
                  </a:r>
                  <a:endParaRPr kumimoji="0" lang="en-US" sz="1300" b="1" i="0" u="none" strike="noStrike" kern="0" cap="none" spc="0" normalizeH="0" baseline="0" noProof="0" dirty="0">
                    <a:ln>
                      <a:noFill/>
                    </a:ln>
                    <a:solidFill>
                      <a:srgbClr val="FF5C39"/>
                    </a:solidFill>
                    <a:effectLst/>
                    <a:uLnTx/>
                    <a:uFillTx/>
                    <a:latin typeface="Aptos" panose="020B0004020202020204" pitchFamily="34" charset="0"/>
                    <a:ea typeface="+mn-ea"/>
                    <a:cs typeface="+mn-cs"/>
                  </a:endParaRPr>
                </a:p>
              </p:txBody>
            </p:sp>
            <p:sp>
              <p:nvSpPr>
                <p:cNvPr id="9" name="TextBox 8">
                  <a:extLst>
                    <a:ext uri="{FF2B5EF4-FFF2-40B4-BE49-F238E27FC236}">
                      <a16:creationId xmlns:a16="http://schemas.microsoft.com/office/drawing/2014/main" id="{A95B4C73-CA51-A7CA-30F6-A20EB2E7E00D}"/>
                    </a:ext>
                  </a:extLst>
                </p:cNvPr>
                <p:cNvSpPr txBox="1"/>
                <p:nvPr/>
              </p:nvSpPr>
              <p:spPr>
                <a:xfrm>
                  <a:off x="5657260" y="3449463"/>
                  <a:ext cx="6080511" cy="430887"/>
                </a:xfrm>
                <a:prstGeom prst="rect">
                  <a:avLst/>
                </a:prstGeom>
                <a:noFill/>
              </p:spPr>
              <p:txBody>
                <a:bodyPr wrap="square">
                  <a:spAutoFit/>
                </a:bodyPr>
                <a:lstStyle/>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Copilot connectors retrieve structured data from Salesforce, ServiceNow, Zendesk, Azure SQL. </a:t>
                  </a:r>
                </a:p>
                <a:p>
                  <a:pPr marL="171450" indent="-171450" defTabSz="932719">
                    <a:buFont typeface="Arial" panose="020B0604020202020204" pitchFamily="34" charset="0"/>
                    <a:buChar char="•"/>
                  </a:pPr>
                  <a:r>
                    <a:rPr lang="en-US" sz="1100" dirty="0">
                      <a:solidFill>
                        <a:srgbClr val="FFFFFF"/>
                      </a:solidFill>
                      <a:latin typeface="Aptos" panose="020B0004020202020204" pitchFamily="34" charset="0"/>
                    </a:rPr>
                    <a:t>Connections to the target systems must be created by the logged-in user.</a:t>
                  </a:r>
                </a:p>
              </p:txBody>
            </p:sp>
          </p:grpSp>
          <p:pic>
            <p:nvPicPr>
              <p:cNvPr id="38" name="Graphic 37">
                <a:extLst>
                  <a:ext uri="{FF2B5EF4-FFF2-40B4-BE49-F238E27FC236}">
                    <a16:creationId xmlns:a16="http://schemas.microsoft.com/office/drawing/2014/main" id="{925C0DE3-4437-2E86-D093-01EEDB9A7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5014938"/>
                <a:ext cx="144000" cy="144000"/>
              </a:xfrm>
              <a:prstGeom prst="rect">
                <a:avLst/>
              </a:prstGeom>
            </p:spPr>
          </p:pic>
        </p:grpSp>
        <p:pic>
          <p:nvPicPr>
            <p:cNvPr id="44" name="Grafik 93">
              <a:extLst>
                <a:ext uri="{FF2B5EF4-FFF2-40B4-BE49-F238E27FC236}">
                  <a16:creationId xmlns:a16="http://schemas.microsoft.com/office/drawing/2014/main" id="{70E213B7-F823-FD96-4106-BDFCB0E0D9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74285" y="4834938"/>
              <a:ext cx="303874" cy="303874"/>
            </a:xfrm>
            <a:prstGeom prst="rect">
              <a:avLst/>
            </a:prstGeom>
          </p:spPr>
        </p:pic>
      </p:grpSp>
    </p:spTree>
    <p:extLst>
      <p:ext uri="{BB962C8B-B14F-4D97-AF65-F5344CB8AC3E}">
        <p14:creationId xmlns:p14="http://schemas.microsoft.com/office/powerpoint/2010/main" val="3332018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wipe(up)">
                                      <p:cBhvr>
                                        <p:cTn id="7" dur="500"/>
                                        <p:tgtEl>
                                          <p:spTgt spid="103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wipe(up)">
                                      <p:cBhvr>
                                        <p:cTn id="10" dur="500"/>
                                        <p:tgtEl>
                                          <p:spTgt spid="103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37"/>
                                        </p:tgtEl>
                                        <p:attrNameLst>
                                          <p:attrName>style.visibility</p:attrName>
                                        </p:attrNameLst>
                                      </p:cBhvr>
                                      <p:to>
                                        <p:strVal val="visible"/>
                                      </p:to>
                                    </p:set>
                                    <p:animEffect transition="in" filter="wipe(up)">
                                      <p:cBhvr>
                                        <p:cTn id="13" dur="500"/>
                                        <p:tgtEl>
                                          <p:spTgt spid="103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wipe(up)">
                                      <p:cBhvr>
                                        <p:cTn id="16" dur="500"/>
                                        <p:tgtEl>
                                          <p:spTgt spid="1038"/>
                                        </p:tgtEl>
                                      </p:cBhvr>
                                    </p:animEffect>
                                  </p:childTnLst>
                                </p:cTn>
                              </p:par>
                              <p:par>
                                <p:cTn id="17" presetID="22" presetClass="entr" presetSubtype="1"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animEffect transition="in" filter="wipe(up)">
                                      <p:cBhvr>
                                        <p:cTn id="19" dur="500"/>
                                        <p:tgtEl>
                                          <p:spTgt spid="104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56"/>
                                        </p:tgtEl>
                                        <p:attrNameLst>
                                          <p:attrName>style.visibility</p:attrName>
                                        </p:attrNameLst>
                                      </p:cBhvr>
                                      <p:to>
                                        <p:strVal val="visible"/>
                                      </p:to>
                                    </p:set>
                                    <p:animEffect transition="in" filter="wipe(up)">
                                      <p:cBhvr>
                                        <p:cTn id="22" dur="500"/>
                                        <p:tgtEl>
                                          <p:spTgt spid="1056"/>
                                        </p:tgtEl>
                                      </p:cBhvr>
                                    </p:animEffect>
                                  </p:childTnLst>
                                </p:cTn>
                              </p:par>
                              <p:par>
                                <p:cTn id="23" presetID="22" presetClass="entr" presetSubtype="8"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2" presetClass="entr" presetSubtype="8"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nodeType="withEffect">
                                  <p:stCondLst>
                                    <p:cond delay="0"/>
                                  </p:stCondLst>
                                  <p:childTnLst>
                                    <p:set>
                                      <p:cBhvr>
                                        <p:cTn id="39" dur="1" fill="hold">
                                          <p:stCondLst>
                                            <p:cond delay="0"/>
                                          </p:stCondLst>
                                        </p:cTn>
                                        <p:tgtEl>
                                          <p:spTgt spid="1061"/>
                                        </p:tgtEl>
                                        <p:attrNameLst>
                                          <p:attrName>style.visibility</p:attrName>
                                        </p:attrNameLst>
                                      </p:cBhvr>
                                      <p:to>
                                        <p:strVal val="visible"/>
                                      </p:to>
                                    </p:set>
                                    <p:animEffect transition="in" filter="wipe(left)">
                                      <p:cBhvr>
                                        <p:cTn id="40" dur="500"/>
                                        <p:tgtEl>
                                          <p:spTgt spid="1061"/>
                                        </p:tgtEl>
                                      </p:cBhvr>
                                    </p:animEffect>
                                  </p:childTnLst>
                                </p:cTn>
                              </p:par>
                              <p:par>
                                <p:cTn id="41" presetID="22" presetClass="entr" presetSubtype="8" fill="hold" nodeType="withEffect">
                                  <p:stCondLst>
                                    <p:cond delay="0"/>
                                  </p:stCondLst>
                                  <p:childTnLst>
                                    <p:set>
                                      <p:cBhvr>
                                        <p:cTn id="42" dur="1" fill="hold">
                                          <p:stCondLst>
                                            <p:cond delay="0"/>
                                          </p:stCondLst>
                                        </p:cTn>
                                        <p:tgtEl>
                                          <p:spTgt spid="1062"/>
                                        </p:tgtEl>
                                        <p:attrNameLst>
                                          <p:attrName>style.visibility</p:attrName>
                                        </p:attrNameLst>
                                      </p:cBhvr>
                                      <p:to>
                                        <p:strVal val="visible"/>
                                      </p:to>
                                    </p:set>
                                    <p:animEffect transition="in" filter="wipe(left)">
                                      <p:cBhvr>
                                        <p:cTn id="43" dur="500"/>
                                        <p:tgtEl>
                                          <p:spTgt spid="1062"/>
                                        </p:tgtEl>
                                      </p:cBhvr>
                                    </p:animEffect>
                                  </p:childTnLst>
                                </p:cTn>
                              </p:par>
                              <p:par>
                                <p:cTn id="44" presetID="22" presetClass="entr" presetSubtype="8" fill="hold" nodeType="withEffect">
                                  <p:stCondLst>
                                    <p:cond delay="0"/>
                                  </p:stCondLst>
                                  <p:childTnLst>
                                    <p:set>
                                      <p:cBhvr>
                                        <p:cTn id="45" dur="1" fill="hold">
                                          <p:stCondLst>
                                            <p:cond delay="0"/>
                                          </p:stCondLst>
                                        </p:cTn>
                                        <p:tgtEl>
                                          <p:spTgt spid="1067"/>
                                        </p:tgtEl>
                                        <p:attrNameLst>
                                          <p:attrName>style.visibility</p:attrName>
                                        </p:attrNameLst>
                                      </p:cBhvr>
                                      <p:to>
                                        <p:strVal val="visible"/>
                                      </p:to>
                                    </p:set>
                                    <p:animEffect transition="in" filter="wipe(left)">
                                      <p:cBhvr>
                                        <p:cTn id="46" dur="500"/>
                                        <p:tgtEl>
                                          <p:spTgt spid="1067"/>
                                        </p:tgtEl>
                                      </p:cBhvr>
                                    </p:animEffect>
                                  </p:childTnLst>
                                </p:cTn>
                              </p:par>
                              <p:par>
                                <p:cTn id="47" presetID="22" presetClass="entr" presetSubtype="8"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par>
                                <p:cTn id="50" presetID="22" presetClass="entr" presetSubtype="8"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par>
                                <p:cTn id="53" presetID="22" presetClass="entr" presetSubtype="8"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par>
                                <p:cTn id="59" presetID="22" presetClass="entr" presetSubtype="8"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par>
                                <p:cTn id="62" presetID="22" presetClass="entr" presetSubtype="8"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par>
                                <p:cTn id="65" presetID="22" presetClass="entr" presetSubtype="8"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1047"/>
                                        </p:tgtEl>
                                        <p:attrNameLst>
                                          <p:attrName>style.visibility</p:attrName>
                                        </p:attrNameLst>
                                      </p:cBhvr>
                                      <p:to>
                                        <p:strVal val="visible"/>
                                      </p:to>
                                    </p:set>
                                    <p:animEffect transition="in" filter="wipe(up)">
                                      <p:cBhvr>
                                        <p:cTn id="78" dur="500"/>
                                        <p:tgtEl>
                                          <p:spTgt spid="1047"/>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1048"/>
                                        </p:tgtEl>
                                        <p:attrNameLst>
                                          <p:attrName>style.visibility</p:attrName>
                                        </p:attrNameLst>
                                      </p:cBhvr>
                                      <p:to>
                                        <p:strVal val="visible"/>
                                      </p:to>
                                    </p:set>
                                    <p:animEffect transition="in" filter="wipe(up)">
                                      <p:cBhvr>
                                        <p:cTn id="81" dur="500"/>
                                        <p:tgtEl>
                                          <p:spTgt spid="1048"/>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049"/>
                                        </p:tgtEl>
                                        <p:attrNameLst>
                                          <p:attrName>style.visibility</p:attrName>
                                        </p:attrNameLst>
                                      </p:cBhvr>
                                      <p:to>
                                        <p:strVal val="visible"/>
                                      </p:to>
                                    </p:set>
                                    <p:animEffect transition="in" filter="wipe(up)">
                                      <p:cBhvr>
                                        <p:cTn id="84" dur="500"/>
                                        <p:tgtEl>
                                          <p:spTgt spid="1049"/>
                                        </p:tgtEl>
                                      </p:cBhvr>
                                    </p:animEffect>
                                  </p:childTnLst>
                                </p:cTn>
                              </p:par>
                              <p:par>
                                <p:cTn id="85" presetID="22" presetClass="entr" presetSubtype="1" fill="hold" nodeType="withEffect">
                                  <p:stCondLst>
                                    <p:cond delay="0"/>
                                  </p:stCondLst>
                                  <p:childTnLst>
                                    <p:set>
                                      <p:cBhvr>
                                        <p:cTn id="86" dur="1" fill="hold">
                                          <p:stCondLst>
                                            <p:cond delay="0"/>
                                          </p:stCondLst>
                                        </p:cTn>
                                        <p:tgtEl>
                                          <p:spTgt spid="1050"/>
                                        </p:tgtEl>
                                        <p:attrNameLst>
                                          <p:attrName>style.visibility</p:attrName>
                                        </p:attrNameLst>
                                      </p:cBhvr>
                                      <p:to>
                                        <p:strVal val="visible"/>
                                      </p:to>
                                    </p:set>
                                    <p:animEffect transition="in" filter="wipe(up)">
                                      <p:cBhvr>
                                        <p:cTn id="87" dur="500"/>
                                        <p:tgtEl>
                                          <p:spTgt spid="1050"/>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1051"/>
                                        </p:tgtEl>
                                        <p:attrNameLst>
                                          <p:attrName>style.visibility</p:attrName>
                                        </p:attrNameLst>
                                      </p:cBhvr>
                                      <p:to>
                                        <p:strVal val="visible"/>
                                      </p:to>
                                    </p:set>
                                    <p:animEffect transition="in" filter="wipe(up)">
                                      <p:cBhvr>
                                        <p:cTn id="90" dur="500"/>
                                        <p:tgtEl>
                                          <p:spTgt spid="1051"/>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052"/>
                                        </p:tgtEl>
                                        <p:attrNameLst>
                                          <p:attrName>style.visibility</p:attrName>
                                        </p:attrNameLst>
                                      </p:cBhvr>
                                      <p:to>
                                        <p:strVal val="visible"/>
                                      </p:to>
                                    </p:set>
                                    <p:animEffect transition="in" filter="wipe(up)">
                                      <p:cBhvr>
                                        <p:cTn id="93" dur="500"/>
                                        <p:tgtEl>
                                          <p:spTgt spid="1052"/>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1057"/>
                                        </p:tgtEl>
                                        <p:attrNameLst>
                                          <p:attrName>style.visibility</p:attrName>
                                        </p:attrNameLst>
                                      </p:cBhvr>
                                      <p:to>
                                        <p:strVal val="visible"/>
                                      </p:to>
                                    </p:set>
                                    <p:animEffect transition="in" filter="wipe(up)">
                                      <p:cBhvr>
                                        <p:cTn id="96" dur="500"/>
                                        <p:tgtEl>
                                          <p:spTgt spid="105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34"/>
                                        </p:tgtEl>
                                        <p:attrNameLst>
                                          <p:attrName>style.visibility</p:attrName>
                                        </p:attrNameLst>
                                      </p:cBhvr>
                                      <p:to>
                                        <p:strVal val="visible"/>
                                      </p:to>
                                    </p:set>
                                    <p:animEffect transition="in" filter="fade">
                                      <p:cBhvr>
                                        <p:cTn id="101" dur="500"/>
                                        <p:tgtEl>
                                          <p:spTgt spid="1034"/>
                                        </p:tgtEl>
                                      </p:cBhvr>
                                    </p:animEffect>
                                  </p:childTnLst>
                                </p:cTn>
                              </p:par>
                              <p:par>
                                <p:cTn id="102" presetID="10" presetClass="entr" presetSubtype="0" fill="hold" nodeType="withEffect">
                                  <p:stCondLst>
                                    <p:cond delay="0"/>
                                  </p:stCondLst>
                                  <p:childTnLst>
                                    <p:set>
                                      <p:cBhvr>
                                        <p:cTn id="103" dur="1" fill="hold">
                                          <p:stCondLst>
                                            <p:cond delay="0"/>
                                          </p:stCondLst>
                                        </p:cTn>
                                        <p:tgtEl>
                                          <p:spTgt spid="1035"/>
                                        </p:tgtEl>
                                        <p:attrNameLst>
                                          <p:attrName>style.visibility</p:attrName>
                                        </p:attrNameLst>
                                      </p:cBhvr>
                                      <p:to>
                                        <p:strVal val="visible"/>
                                      </p:to>
                                    </p:set>
                                    <p:animEffect transition="in" filter="fade">
                                      <p:cBhvr>
                                        <p:cTn id="104" dur="500"/>
                                        <p:tgtEl>
                                          <p:spTgt spid="10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53"/>
                                        </p:tgtEl>
                                        <p:attrNameLst>
                                          <p:attrName>style.visibility</p:attrName>
                                        </p:attrNameLst>
                                      </p:cBhvr>
                                      <p:to>
                                        <p:strVal val="visible"/>
                                      </p:to>
                                    </p:set>
                                    <p:animEffect transition="in" filter="fade">
                                      <p:cBhvr>
                                        <p:cTn id="107" dur="500"/>
                                        <p:tgtEl>
                                          <p:spTgt spid="105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54"/>
                                        </p:tgtEl>
                                        <p:attrNameLst>
                                          <p:attrName>style.visibility</p:attrName>
                                        </p:attrNameLst>
                                      </p:cBhvr>
                                      <p:to>
                                        <p:strVal val="visible"/>
                                      </p:to>
                                    </p:set>
                                    <p:animEffect transition="in" filter="fade">
                                      <p:cBhvr>
                                        <p:cTn id="110" dur="500"/>
                                        <p:tgtEl>
                                          <p:spTgt spid="10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55"/>
                                        </p:tgtEl>
                                        <p:attrNameLst>
                                          <p:attrName>style.visibility</p:attrName>
                                        </p:attrNameLst>
                                      </p:cBhvr>
                                      <p:to>
                                        <p:strVal val="visible"/>
                                      </p:to>
                                    </p:set>
                                    <p:animEffect transition="in" filter="fade">
                                      <p:cBhvr>
                                        <p:cTn id="113" dur="500"/>
                                        <p:tgtEl>
                                          <p:spTgt spid="105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33"/>
                                        </p:tgtEl>
                                        <p:attrNameLst>
                                          <p:attrName>style.visibility</p:attrName>
                                        </p:attrNameLst>
                                      </p:cBhvr>
                                      <p:to>
                                        <p:strVal val="visible"/>
                                      </p:to>
                                    </p:set>
                                    <p:animEffect transition="in" filter="fade">
                                      <p:cBhvr>
                                        <p:cTn id="11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36" grpId="0" animBg="1"/>
      <p:bldP spid="1037" grpId="0" animBg="1"/>
      <p:bldP spid="1038" grpId="0" animBg="1"/>
      <p:bldP spid="1047" grpId="0" animBg="1"/>
      <p:bldP spid="1048" grpId="0" animBg="1"/>
      <p:bldP spid="1049" grpId="0" animBg="1"/>
      <p:bldP spid="1051" grpId="0" animBg="1"/>
      <p:bldP spid="1052" grpId="0" animBg="1"/>
      <p:bldP spid="1053" grpId="0"/>
      <p:bldP spid="1054" grpId="0" animBg="1"/>
      <p:bldP spid="1055" grpId="0" animBg="1"/>
      <p:bldP spid="1056" grpId="0" animBg="1"/>
      <p:bldP spid="105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dirty="0">
                <a:latin typeface="Aptos" panose="020B0004020202020204" pitchFamily="34" charset="0"/>
              </a:rPr>
              <a:t>The large language models (LLM) Copilot Studio depends upon are the foundation models trained by OpenAI.</a:t>
            </a:r>
          </a:p>
          <a:p>
            <a:pPr>
              <a:spcAft>
                <a:spcPts val="1000"/>
              </a:spcAft>
            </a:pPr>
            <a:r>
              <a:rPr lang="en-US" sz="1800" dirty="0">
                <a:latin typeface="Aptos" panose="020B0004020202020204" pitchFamily="34" charset="0"/>
              </a:rPr>
              <a:t>Generative answers uses GPT-4o, but as new models outperform previous ones, they can be updated.</a:t>
            </a:r>
          </a:p>
          <a:p>
            <a:pPr>
              <a:spcAft>
                <a:spcPts val="1000"/>
              </a:spcAft>
            </a:pPr>
            <a:r>
              <a:rPr lang="en-US" sz="1800" dirty="0">
                <a:latin typeface="Aptos" panose="020B0004020202020204" pitchFamily="34" charset="0"/>
              </a:rPr>
              <a:t>Models are hosted on internal Azure AI Foundry services, honoring the Microsoft Services Trust boundary.</a:t>
            </a:r>
          </a:p>
          <a:p>
            <a:pPr>
              <a:spcAft>
                <a:spcPts val="1000"/>
              </a:spcAft>
            </a:pPr>
            <a:r>
              <a:rPr lang="en-US" sz="1800" dirty="0">
                <a:latin typeface="Aptos" panose="020B0004020202020204" pitchFamily="34" charset="0"/>
              </a:rPr>
              <a:t>Models are accessed and used following </a:t>
            </a:r>
            <a:r>
              <a:rPr lang="en-US" sz="1800" dirty="0">
                <a:latin typeface="Aptos" panose="020B0004020202020204" pitchFamily="34" charset="0"/>
                <a:hlinkClick r:id="rId3"/>
              </a:rPr>
              <a:t>Microsoft Responsible AI</a:t>
            </a:r>
            <a:r>
              <a:rPr lang="en-US" sz="1800" dirty="0">
                <a:latin typeface="Aptos" panose="020B0004020202020204" pitchFamily="34" charset="0"/>
              </a:rPr>
              <a:t> principles and policies.</a:t>
            </a:r>
          </a:p>
          <a:p>
            <a:pPr>
              <a:spcAft>
                <a:spcPts val="1000"/>
              </a:spcAft>
            </a:pPr>
            <a:r>
              <a:rPr lang="en-US" sz="1800" dirty="0">
                <a:latin typeface="Aptos" panose="020B0004020202020204" pitchFamily="34" charset="0"/>
                <a:hlinkClick r:id="rId4"/>
              </a:rPr>
              <a:t>Custom instructions</a:t>
            </a:r>
            <a:r>
              <a:rPr lang="en-US" sz="1800" dirty="0">
                <a:latin typeface="Aptos" panose="020B0004020202020204" pitchFamily="34" charset="0"/>
              </a:rPr>
              <a:t> can be added to generative answers to influence format and filters.</a:t>
            </a:r>
          </a:p>
          <a:p>
            <a:pPr>
              <a:spcAft>
                <a:spcPts val="1000"/>
              </a:spcAft>
            </a:pPr>
            <a:r>
              <a:rPr lang="en-US" sz="1800" dirty="0">
                <a:latin typeface="Aptos" panose="020B0004020202020204" pitchFamily="34" charset="0"/>
                <a:hlinkClick r:id="rId5"/>
              </a:rPr>
              <a:t>Data storage and processing</a:t>
            </a:r>
            <a:r>
              <a:rPr lang="en-US" sz="1800" dirty="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LLMs or Bing Search, preventing data movement.</a:t>
            </a:r>
          </a:p>
          <a:p>
            <a:pPr>
              <a:spcAft>
                <a:spcPts val="1000"/>
              </a:spcAft>
            </a:pPr>
            <a:r>
              <a:rPr lang="en-US" sz="1800" dirty="0">
                <a:latin typeface="Aptos" panose="020B0004020202020204" pitchFamily="34" charset="0"/>
              </a:rPr>
              <a:t>Copilot Studio does not collect, nor provide any customer data, for use in the training of LLMs.</a:t>
            </a:r>
          </a:p>
          <a:p>
            <a:pPr>
              <a:spcAft>
                <a:spcPts val="1000"/>
              </a:spcAft>
            </a:pPr>
            <a:r>
              <a:rPr lang="en-US" sz="1800" dirty="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dirty="0">
                <a:latin typeface="Aptos" panose="020B0004020202020204" pitchFamily="34" charset="0"/>
                <a:hlinkClick r:id="rId6"/>
              </a:rPr>
              <a:t>Customer Lockbox</a:t>
            </a:r>
            <a:r>
              <a:rPr lang="en-US" sz="1800" dirty="0">
                <a:latin typeface="Aptos" panose="020B0004020202020204" pitchFamily="34" charset="0"/>
              </a:rPr>
              <a:t>.</a:t>
            </a:r>
          </a:p>
          <a:p>
            <a:pPr>
              <a:spcAft>
                <a:spcPts val="1000"/>
              </a:spcAft>
            </a:pPr>
            <a:r>
              <a:rPr lang="en-US" sz="1800" dirty="0">
                <a:latin typeface="Aptos" panose="020B0004020202020204" pitchFamily="34" charset="0"/>
              </a:rPr>
              <a:t>Generative AI capabilities log additional troubleshooting data, but only when the thumbs up or down reactions are used by the agent author in the Copilot Studio test pane.</a:t>
            </a:r>
          </a:p>
          <a:p>
            <a:pPr>
              <a:spcAft>
                <a:spcPts val="1000"/>
              </a:spcAft>
            </a:pPr>
            <a:r>
              <a:rPr lang="en-US" sz="1800" dirty="0">
                <a:latin typeface="Aptos" panose="020B0004020202020204" pitchFamily="34" charset="0"/>
              </a:rPr>
              <a:t>Given the existing control layers and to avoid further logging of customer data, </a:t>
            </a:r>
            <a:r>
              <a:rPr lang="en-US" sz="1800" dirty="0">
                <a:latin typeface="Aptos" panose="020B0004020202020204" pitchFamily="34" charset="0"/>
                <a:hlinkClick r:id="rId7"/>
              </a:rPr>
              <a:t>Azure AI abuse monitoring</a:t>
            </a:r>
            <a:r>
              <a:rPr lang="en-US" sz="1800" dirty="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New design patterns with generative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New paradigm in topic responses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0659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shows how generated responses are plugged into a dialog manager (Copilot Studio) to ensure that you remain in control of the user experience while allowing for authored experiences that are key functions of your agent, scripted responses that are key for managing the answers you want scripted (such as marketing-controlled responses) work in conjunction with generated responses allowing the enterprise to remain in full control of the experience.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allows for an end-to-end enterprise conversational platform to build effective and managed experiences that delight customers, while reducing the overhead and cost of maintaining fully scripted experiences of the past.</a:t>
            </a:r>
          </a:p>
          <a:p>
            <a:pPr marL="85725" defTabSz="914367">
              <a:spcBef>
                <a:spcPts val="300"/>
              </a:spcBef>
              <a:spcAft>
                <a:spcPts val="0"/>
              </a:spcAft>
              <a:buSzTx/>
              <a:defRPr/>
            </a:pPr>
            <a:endParaRPr kumimoji="0" lang="en-US" sz="12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defTabSz="914367">
              <a:buSzTx/>
              <a:defRPr/>
            </a:pPr>
            <a:r>
              <a:rPr lang="en-US" b="1">
                <a:solidFill>
                  <a:srgbClr val="FFFFFF">
                    <a:lumMod val="95000"/>
                  </a:srgbClr>
                </a:solidFill>
              </a:rPr>
              <a:t>Topic examples:</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Authored Topics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“How many miles do I have in my account?”</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FAQ / Scripted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“Why are all flights currently grounded?”</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Generated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“What type of snacks are available on your flights?”</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Escalation</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“Can I talk to 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1454"/>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err="1">
              <a:latin typeface="Aptos SemiBold" panose="020B0004020202020204" pitchFamily="34" charset="0"/>
            </a:endParaRPr>
          </a:p>
        </p:txBody>
      </p:sp>
      <p:cxnSp>
        <p:nvCxnSpPr>
          <p:cNvPr id="6" name="Straight Connector 5">
            <a:extLst>
              <a:ext uri="{FF2B5EF4-FFF2-40B4-BE49-F238E27FC236}">
                <a16:creationId xmlns:a16="http://schemas.microsoft.com/office/drawing/2014/main" id="{5E7CFFEC-D6D4-B313-9DAB-123C8B9A0440}"/>
              </a:ext>
            </a:extLst>
          </p:cNvPr>
          <p:cNvCxnSpPr>
            <a:cxnSpLocks/>
          </p:cNvCxnSpPr>
          <p:nvPr/>
        </p:nvCxnSpPr>
        <p:spPr>
          <a:xfrm flipH="1">
            <a:off x="2123792" y="2543666"/>
            <a:ext cx="60248" cy="3895776"/>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6A83F6-1CBB-1DB6-721E-28C6B2841BD1}"/>
              </a:ext>
            </a:extLst>
          </p:cNvPr>
          <p:cNvGrpSpPr/>
          <p:nvPr/>
        </p:nvGrpSpPr>
        <p:grpSpPr>
          <a:xfrm>
            <a:off x="1969525" y="1637107"/>
            <a:ext cx="3552831" cy="898086"/>
            <a:chOff x="6273317" y="2494048"/>
            <a:chExt cx="3266711" cy="1012476"/>
          </a:xfrm>
        </p:grpSpPr>
        <p:sp>
          <p:nvSpPr>
            <p:cNvPr id="10" name="Rectangle: Rounded Corners 9">
              <a:extLst>
                <a:ext uri="{FF2B5EF4-FFF2-40B4-BE49-F238E27FC236}">
                  <a16:creationId xmlns:a16="http://schemas.microsoft.com/office/drawing/2014/main" id="{8E12A4FB-6028-5580-46C1-70B02D2629F2}"/>
                </a:ext>
              </a:extLst>
            </p:cNvPr>
            <p:cNvSpPr/>
            <p:nvPr/>
          </p:nvSpPr>
          <p:spPr bwMode="auto">
            <a:xfrm>
              <a:off x="6273317" y="2494048"/>
              <a:ext cx="3266711" cy="1012476"/>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1" name="TextBox 10">
              <a:extLst>
                <a:ext uri="{FF2B5EF4-FFF2-40B4-BE49-F238E27FC236}">
                  <a16:creationId xmlns:a16="http://schemas.microsoft.com/office/drawing/2014/main" id="{57764031-3EED-BE11-D9A1-D61D9C863DA3}"/>
                </a:ext>
              </a:extLst>
            </p:cNvPr>
            <p:cNvSpPr txBox="1"/>
            <p:nvPr/>
          </p:nvSpPr>
          <p:spPr>
            <a:xfrm>
              <a:off x="6344003" y="26045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Authored Topics</a:t>
              </a:r>
            </a:p>
          </p:txBody>
        </p:sp>
        <p:sp>
          <p:nvSpPr>
            <p:cNvPr id="12" name="Rectangle: Rounded Corners 11">
              <a:extLst>
                <a:ext uri="{FF2B5EF4-FFF2-40B4-BE49-F238E27FC236}">
                  <a16:creationId xmlns:a16="http://schemas.microsoft.com/office/drawing/2014/main" id="{047238DE-D677-7E22-F768-F1777441F6C3}"/>
                </a:ext>
              </a:extLst>
            </p:cNvPr>
            <p:cNvSpPr/>
            <p:nvPr/>
          </p:nvSpPr>
          <p:spPr bwMode="auto">
            <a:xfrm>
              <a:off x="6357200" y="2918005"/>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3" name="TextBox 12">
              <a:extLst>
                <a:ext uri="{FF2B5EF4-FFF2-40B4-BE49-F238E27FC236}">
                  <a16:creationId xmlns:a16="http://schemas.microsoft.com/office/drawing/2014/main" id="{5DFF5542-2929-6365-33F8-045437FD0487}"/>
                </a:ext>
              </a:extLst>
            </p:cNvPr>
            <p:cNvSpPr txBox="1"/>
            <p:nvPr/>
          </p:nvSpPr>
          <p:spPr>
            <a:xfrm>
              <a:off x="6357200" y="2998766"/>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Unified</a:t>
              </a:r>
              <a:br>
                <a:rPr lang="en-US" sz="1100">
                  <a:latin typeface="Aptos SemiBold" panose="020B0004020202020204" pitchFamily="34" charset="0"/>
                </a:rPr>
              </a:br>
              <a:r>
                <a:rPr lang="en-US" sz="1100">
                  <a:latin typeface="Aptos SemiBold" panose="020B0004020202020204" pitchFamily="34" charset="0"/>
                </a:rPr>
                <a:t>Authoring Canvas</a:t>
              </a:r>
            </a:p>
          </p:txBody>
        </p:sp>
        <p:sp>
          <p:nvSpPr>
            <p:cNvPr id="17" name="Rectangle: Rounded Corners 16">
              <a:extLst>
                <a:ext uri="{FF2B5EF4-FFF2-40B4-BE49-F238E27FC236}">
                  <a16:creationId xmlns:a16="http://schemas.microsoft.com/office/drawing/2014/main" id="{78257F83-CDE0-C993-13A7-24929568213B}"/>
                </a:ext>
              </a:extLst>
            </p:cNvPr>
            <p:cNvSpPr/>
            <p:nvPr/>
          </p:nvSpPr>
          <p:spPr bwMode="auto">
            <a:xfrm>
              <a:off x="7927509" y="2929546"/>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8" name="TextBox 17">
              <a:extLst>
                <a:ext uri="{FF2B5EF4-FFF2-40B4-BE49-F238E27FC236}">
                  <a16:creationId xmlns:a16="http://schemas.microsoft.com/office/drawing/2014/main" id="{F5BEC4E0-5A24-1AEA-39CA-6D80484585D6}"/>
                </a:ext>
              </a:extLst>
            </p:cNvPr>
            <p:cNvSpPr txBox="1"/>
            <p:nvPr/>
          </p:nvSpPr>
          <p:spPr>
            <a:xfrm>
              <a:off x="7927509" y="3010307"/>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Copilot-assisted Authoring</a:t>
              </a:r>
            </a:p>
          </p:txBody>
        </p:sp>
      </p:grpSp>
      <p:sp>
        <p:nvSpPr>
          <p:cNvPr id="19" name="Rectangle: Rounded Corners 18">
            <a:extLst>
              <a:ext uri="{FF2B5EF4-FFF2-40B4-BE49-F238E27FC236}">
                <a16:creationId xmlns:a16="http://schemas.microsoft.com/office/drawing/2014/main" id="{DEFAA391-3D18-D5EA-338E-83571360FB7E}"/>
              </a:ext>
            </a:extLst>
          </p:cNvPr>
          <p:cNvSpPr/>
          <p:nvPr/>
        </p:nvSpPr>
        <p:spPr bwMode="auto">
          <a:xfrm>
            <a:off x="2878394" y="2804398"/>
            <a:ext cx="3552831" cy="89808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7" name="TextBox 36">
            <a:extLst>
              <a:ext uri="{FF2B5EF4-FFF2-40B4-BE49-F238E27FC236}">
                <a16:creationId xmlns:a16="http://schemas.microsoft.com/office/drawing/2014/main" id="{7ADD82D0-9550-86B5-BA4B-17CEE40188E4}"/>
              </a:ext>
            </a:extLst>
          </p:cNvPr>
          <p:cNvSpPr txBox="1"/>
          <p:nvPr/>
        </p:nvSpPr>
        <p:spPr>
          <a:xfrm>
            <a:off x="2955271" y="2902430"/>
            <a:ext cx="3399076" cy="215444"/>
          </a:xfrm>
          <a:prstGeom prst="rect">
            <a:avLst/>
          </a:prstGeom>
          <a:noFill/>
        </p:spPr>
        <p:txBody>
          <a:bodyPr wrap="square" lIns="0" tIns="0" rIns="0" bIns="0" rtlCol="0">
            <a:spAutoFit/>
          </a:bodyPr>
          <a:lstStyle/>
          <a:p>
            <a:pPr algn="ctr"/>
            <a:r>
              <a:rPr lang="en-US" sz="1400">
                <a:latin typeface="Aptos SemiBold" panose="020B0004020202020204" pitchFamily="34" charset="0"/>
              </a:rPr>
              <a:t>FAQ / Scripted Responses</a:t>
            </a:r>
          </a:p>
        </p:txBody>
      </p:sp>
      <p:sp>
        <p:nvSpPr>
          <p:cNvPr id="38" name="Rectangle: Rounded Corners 37">
            <a:extLst>
              <a:ext uri="{FF2B5EF4-FFF2-40B4-BE49-F238E27FC236}">
                <a16:creationId xmlns:a16="http://schemas.microsoft.com/office/drawing/2014/main" id="{D462AA6A-4E24-A917-C1D6-D249B066E7E2}"/>
              </a:ext>
            </a:extLst>
          </p:cNvPr>
          <p:cNvSpPr/>
          <p:nvPr/>
        </p:nvSpPr>
        <p:spPr bwMode="auto">
          <a:xfrm>
            <a:off x="2969624" y="3180456"/>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9" name="TextBox 38">
            <a:extLst>
              <a:ext uri="{FF2B5EF4-FFF2-40B4-BE49-F238E27FC236}">
                <a16:creationId xmlns:a16="http://schemas.microsoft.com/office/drawing/2014/main" id="{5FF9AC18-58A4-F48D-2B1C-E892FD5A183B}"/>
              </a:ext>
            </a:extLst>
          </p:cNvPr>
          <p:cNvSpPr txBox="1"/>
          <p:nvPr/>
        </p:nvSpPr>
        <p:spPr>
          <a:xfrm>
            <a:off x="2970587" y="3317125"/>
            <a:ext cx="1635279" cy="169277"/>
          </a:xfrm>
          <a:prstGeom prst="rect">
            <a:avLst/>
          </a:prstGeom>
          <a:noFill/>
        </p:spPr>
        <p:txBody>
          <a:bodyPr wrap="square" lIns="0" tIns="0" rIns="0" bIns="0" rtlCol="0">
            <a:spAutoFit/>
          </a:bodyPr>
          <a:lstStyle/>
          <a:p>
            <a:pPr algn="ctr"/>
            <a:r>
              <a:rPr lang="en-US" sz="1100">
                <a:latin typeface="Aptos SemiBold" panose="020B0004020202020204" pitchFamily="34" charset="0"/>
              </a:rPr>
              <a:t>Copilot Studio Topics</a:t>
            </a:r>
          </a:p>
        </p:txBody>
      </p:sp>
      <p:sp>
        <p:nvSpPr>
          <p:cNvPr id="41" name="Rectangle: Rounded Corners 40">
            <a:extLst>
              <a:ext uri="{FF2B5EF4-FFF2-40B4-BE49-F238E27FC236}">
                <a16:creationId xmlns:a16="http://schemas.microsoft.com/office/drawing/2014/main" id="{1B273232-833D-232A-B252-FA67C0C91A5B}"/>
              </a:ext>
            </a:extLst>
          </p:cNvPr>
          <p:cNvSpPr/>
          <p:nvPr/>
        </p:nvSpPr>
        <p:spPr bwMode="auto">
          <a:xfrm>
            <a:off x="4677471" y="3190693"/>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5314CB4-D28D-F025-D749-D4FAC06A71AE}"/>
              </a:ext>
            </a:extLst>
          </p:cNvPr>
          <p:cNvSpPr txBox="1"/>
          <p:nvPr/>
        </p:nvSpPr>
        <p:spPr>
          <a:xfrm>
            <a:off x="4677471" y="3262330"/>
            <a:ext cx="1635279" cy="338554"/>
          </a:xfrm>
          <a:prstGeom prst="rect">
            <a:avLst/>
          </a:prstGeom>
          <a:noFill/>
        </p:spPr>
        <p:txBody>
          <a:bodyPr wrap="square" lIns="0" tIns="0" rIns="0" bIns="0" rtlCol="0">
            <a:spAutoFit/>
          </a:bodyPr>
          <a:lstStyle/>
          <a:p>
            <a:pPr algn="ctr"/>
            <a:r>
              <a:rPr lang="en-US" sz="1100">
                <a:latin typeface="Aptos SemiBold" panose="020B0004020202020204" pitchFamily="34" charset="0"/>
              </a:rPr>
              <a:t>FAQ via Question Answering</a:t>
            </a:r>
          </a:p>
        </p:txBody>
      </p:sp>
      <p:grpSp>
        <p:nvGrpSpPr>
          <p:cNvPr id="43" name="Group 42">
            <a:extLst>
              <a:ext uri="{FF2B5EF4-FFF2-40B4-BE49-F238E27FC236}">
                <a16:creationId xmlns:a16="http://schemas.microsoft.com/office/drawing/2014/main" id="{34E3B22D-6D57-BB1C-B544-A74A04E595B7}"/>
              </a:ext>
            </a:extLst>
          </p:cNvPr>
          <p:cNvGrpSpPr/>
          <p:nvPr/>
        </p:nvGrpSpPr>
        <p:grpSpPr>
          <a:xfrm>
            <a:off x="3768602" y="3971690"/>
            <a:ext cx="3552831" cy="898086"/>
            <a:chOff x="6412652" y="3595873"/>
            <a:chExt cx="3266711" cy="1012476"/>
          </a:xfrm>
        </p:grpSpPr>
        <p:sp>
          <p:nvSpPr>
            <p:cNvPr id="44" name="Rectangle: Rounded Corners 43">
              <a:extLst>
                <a:ext uri="{FF2B5EF4-FFF2-40B4-BE49-F238E27FC236}">
                  <a16:creationId xmlns:a16="http://schemas.microsoft.com/office/drawing/2014/main" id="{7A597CC7-FDEF-874B-F665-F8D89AE1ADE7}"/>
                </a:ext>
              </a:extLst>
            </p:cNvPr>
            <p:cNvSpPr/>
            <p:nvPr/>
          </p:nvSpPr>
          <p:spPr bwMode="auto">
            <a:xfrm>
              <a:off x="6412652" y="3595873"/>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5" name="TextBox 44">
              <a:extLst>
                <a:ext uri="{FF2B5EF4-FFF2-40B4-BE49-F238E27FC236}">
                  <a16:creationId xmlns:a16="http://schemas.microsoft.com/office/drawing/2014/main" id="{CE549F35-B1EF-BAC0-90C4-C1765FB7A02D}"/>
                </a:ext>
              </a:extLst>
            </p:cNvPr>
            <p:cNvSpPr txBox="1"/>
            <p:nvPr/>
          </p:nvSpPr>
          <p:spPr>
            <a:xfrm>
              <a:off x="6483338" y="3706391"/>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Generated Responses</a:t>
              </a:r>
            </a:p>
          </p:txBody>
        </p:sp>
        <p:sp>
          <p:nvSpPr>
            <p:cNvPr id="46" name="Rectangle: Rounded Corners 45">
              <a:extLst>
                <a:ext uri="{FF2B5EF4-FFF2-40B4-BE49-F238E27FC236}">
                  <a16:creationId xmlns:a16="http://schemas.microsoft.com/office/drawing/2014/main" id="{8C082B32-DBF3-65FC-342C-53E33EABE8CF}"/>
                </a:ext>
              </a:extLst>
            </p:cNvPr>
            <p:cNvSpPr/>
            <p:nvPr/>
          </p:nvSpPr>
          <p:spPr bwMode="auto">
            <a:xfrm>
              <a:off x="6496535" y="4019830"/>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7" name="TextBox 46">
              <a:extLst>
                <a:ext uri="{FF2B5EF4-FFF2-40B4-BE49-F238E27FC236}">
                  <a16:creationId xmlns:a16="http://schemas.microsoft.com/office/drawing/2014/main" id="{5928CDD0-FB18-91BE-014A-6896737BFF0D}"/>
                </a:ext>
              </a:extLst>
            </p:cNvPr>
            <p:cNvSpPr txBox="1"/>
            <p:nvPr/>
          </p:nvSpPr>
          <p:spPr>
            <a:xfrm>
              <a:off x="6496535" y="4100591"/>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Generative</a:t>
              </a:r>
              <a:br>
                <a:rPr lang="en-US" sz="1100">
                  <a:latin typeface="Aptos SemiBold" panose="020B0004020202020204" pitchFamily="34" charset="0"/>
                </a:rPr>
              </a:br>
              <a:r>
                <a:rPr lang="en-US" sz="1100">
                  <a:latin typeface="Aptos SemiBold" panose="020B0004020202020204" pitchFamily="34" charset="0"/>
                </a:rPr>
                <a:t>Answers</a:t>
              </a:r>
            </a:p>
          </p:txBody>
        </p:sp>
        <p:sp>
          <p:nvSpPr>
            <p:cNvPr id="48" name="Rectangle: Rounded Corners 47">
              <a:extLst>
                <a:ext uri="{FF2B5EF4-FFF2-40B4-BE49-F238E27FC236}">
                  <a16:creationId xmlns:a16="http://schemas.microsoft.com/office/drawing/2014/main" id="{FC746ABF-FA25-6C5F-9D73-B52D8D5E8528}"/>
                </a:ext>
              </a:extLst>
            </p:cNvPr>
            <p:cNvSpPr/>
            <p:nvPr/>
          </p:nvSpPr>
          <p:spPr bwMode="auto">
            <a:xfrm>
              <a:off x="8066844" y="4031371"/>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9" name="TextBox 48">
              <a:extLst>
                <a:ext uri="{FF2B5EF4-FFF2-40B4-BE49-F238E27FC236}">
                  <a16:creationId xmlns:a16="http://schemas.microsoft.com/office/drawing/2014/main" id="{2060C7A8-805E-EB9B-5B59-4D46F51646C0}"/>
                </a:ext>
              </a:extLst>
            </p:cNvPr>
            <p:cNvSpPr txBox="1"/>
            <p:nvPr/>
          </p:nvSpPr>
          <p:spPr>
            <a:xfrm>
              <a:off x="8066844" y="4185229"/>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Large Language Models</a:t>
              </a:r>
            </a:p>
          </p:txBody>
        </p:sp>
      </p:grpSp>
      <p:grpSp>
        <p:nvGrpSpPr>
          <p:cNvPr id="50" name="Group 49">
            <a:extLst>
              <a:ext uri="{FF2B5EF4-FFF2-40B4-BE49-F238E27FC236}">
                <a16:creationId xmlns:a16="http://schemas.microsoft.com/office/drawing/2014/main" id="{CE730A12-BD16-C18F-A61F-A112334F91D0}"/>
              </a:ext>
            </a:extLst>
          </p:cNvPr>
          <p:cNvGrpSpPr/>
          <p:nvPr/>
        </p:nvGrpSpPr>
        <p:grpSpPr>
          <a:xfrm>
            <a:off x="4677471" y="5140993"/>
            <a:ext cx="3552831" cy="898086"/>
            <a:chOff x="7407263" y="4917448"/>
            <a:chExt cx="3266711" cy="1012476"/>
          </a:xfrm>
        </p:grpSpPr>
        <p:sp>
          <p:nvSpPr>
            <p:cNvPr id="51" name="Rectangle: Rounded Corners 50">
              <a:extLst>
                <a:ext uri="{FF2B5EF4-FFF2-40B4-BE49-F238E27FC236}">
                  <a16:creationId xmlns:a16="http://schemas.microsoft.com/office/drawing/2014/main" id="{E36368B9-13B0-98A2-D870-E5E6F18DE01F}"/>
                </a:ext>
              </a:extLst>
            </p:cNvPr>
            <p:cNvSpPr/>
            <p:nvPr/>
          </p:nvSpPr>
          <p:spPr bwMode="auto">
            <a:xfrm>
              <a:off x="7407263" y="4917448"/>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2" name="TextBox 51">
              <a:extLst>
                <a:ext uri="{FF2B5EF4-FFF2-40B4-BE49-F238E27FC236}">
                  <a16:creationId xmlns:a16="http://schemas.microsoft.com/office/drawing/2014/main" id="{3D86D484-92AA-886B-F5C5-2C9007110861}"/>
                </a:ext>
              </a:extLst>
            </p:cNvPr>
            <p:cNvSpPr txBox="1"/>
            <p:nvPr/>
          </p:nvSpPr>
          <p:spPr>
            <a:xfrm>
              <a:off x="7477949" y="50279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Escalation</a:t>
              </a:r>
            </a:p>
          </p:txBody>
        </p:sp>
        <p:sp>
          <p:nvSpPr>
            <p:cNvPr id="53" name="Rectangle: Rounded Corners 52">
              <a:extLst>
                <a:ext uri="{FF2B5EF4-FFF2-40B4-BE49-F238E27FC236}">
                  <a16:creationId xmlns:a16="http://schemas.microsoft.com/office/drawing/2014/main" id="{8388BA61-EBB3-A434-4C84-8F69927FB3E0}"/>
                </a:ext>
              </a:extLst>
            </p:cNvPr>
            <p:cNvSpPr/>
            <p:nvPr/>
          </p:nvSpPr>
          <p:spPr bwMode="auto">
            <a:xfrm>
              <a:off x="7491146" y="5341405"/>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4" name="TextBox 53">
              <a:extLst>
                <a:ext uri="{FF2B5EF4-FFF2-40B4-BE49-F238E27FC236}">
                  <a16:creationId xmlns:a16="http://schemas.microsoft.com/office/drawing/2014/main" id="{34CEAE48-E745-D5D1-90EF-B4125A200294}"/>
                </a:ext>
              </a:extLst>
            </p:cNvPr>
            <p:cNvSpPr txBox="1"/>
            <p:nvPr/>
          </p:nvSpPr>
          <p:spPr>
            <a:xfrm>
              <a:off x="7491146" y="5497264"/>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Omnichannel</a:t>
              </a:r>
            </a:p>
          </p:txBody>
        </p:sp>
        <p:sp>
          <p:nvSpPr>
            <p:cNvPr id="55" name="Rectangle: Rounded Corners 54">
              <a:extLst>
                <a:ext uri="{FF2B5EF4-FFF2-40B4-BE49-F238E27FC236}">
                  <a16:creationId xmlns:a16="http://schemas.microsoft.com/office/drawing/2014/main" id="{01EED16F-692E-8F78-1D13-A00C3F1A13CA}"/>
                </a:ext>
              </a:extLst>
            </p:cNvPr>
            <p:cNvSpPr/>
            <p:nvPr/>
          </p:nvSpPr>
          <p:spPr bwMode="auto">
            <a:xfrm>
              <a:off x="9061455" y="5352946"/>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6" name="TextBox 55">
              <a:extLst>
                <a:ext uri="{FF2B5EF4-FFF2-40B4-BE49-F238E27FC236}">
                  <a16:creationId xmlns:a16="http://schemas.microsoft.com/office/drawing/2014/main" id="{A48FC224-6EBA-1BF8-89BF-695C71748FCC}"/>
                </a:ext>
              </a:extLst>
            </p:cNvPr>
            <p:cNvSpPr txBox="1"/>
            <p:nvPr/>
          </p:nvSpPr>
          <p:spPr>
            <a:xfrm>
              <a:off x="9061455" y="5497265"/>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Live Agent Hand-off</a:t>
              </a:r>
            </a:p>
          </p:txBody>
        </p:sp>
      </p:grpSp>
      <p:cxnSp>
        <p:nvCxnSpPr>
          <p:cNvPr id="57" name="Connector: Elbow 56">
            <a:extLst>
              <a:ext uri="{FF2B5EF4-FFF2-40B4-BE49-F238E27FC236}">
                <a16:creationId xmlns:a16="http://schemas.microsoft.com/office/drawing/2014/main" id="{649F45F4-228B-1C30-1E64-A3EF0E651C9F}"/>
              </a:ext>
            </a:extLst>
          </p:cNvPr>
          <p:cNvCxnSpPr>
            <a:cxnSpLocks/>
            <a:endCxn id="19" idx="1"/>
          </p:cNvCxnSpPr>
          <p:nvPr/>
        </p:nvCxnSpPr>
        <p:spPr>
          <a:xfrm rot="16200000" flipH="1">
            <a:off x="2298614" y="2673661"/>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F7FAC8-2B2B-D231-ECFE-902E507D8170}"/>
              </a:ext>
            </a:extLst>
          </p:cNvPr>
          <p:cNvCxnSpPr>
            <a:cxnSpLocks/>
          </p:cNvCxnSpPr>
          <p:nvPr/>
        </p:nvCxnSpPr>
        <p:spPr>
          <a:xfrm flipH="1">
            <a:off x="3104162" y="3722615"/>
            <a:ext cx="8428" cy="2716828"/>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90DC680-0F4E-2D35-B9EF-15FD8D92FAD2}"/>
              </a:ext>
            </a:extLst>
          </p:cNvPr>
          <p:cNvCxnSpPr>
            <a:cxnSpLocks/>
          </p:cNvCxnSpPr>
          <p:nvPr/>
        </p:nvCxnSpPr>
        <p:spPr>
          <a:xfrm rot="16200000" flipH="1">
            <a:off x="3198456" y="3844829"/>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633255-9C1F-00B2-770E-104C24D401D8}"/>
              </a:ext>
            </a:extLst>
          </p:cNvPr>
          <p:cNvCxnSpPr>
            <a:cxnSpLocks/>
          </p:cNvCxnSpPr>
          <p:nvPr/>
        </p:nvCxnSpPr>
        <p:spPr>
          <a:xfrm rot="16200000" flipH="1">
            <a:off x="4097690" y="5014132"/>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CCDA1A-6353-0A57-7BCC-558707A7B46E}"/>
              </a:ext>
            </a:extLst>
          </p:cNvPr>
          <p:cNvCxnSpPr>
            <a:cxnSpLocks/>
          </p:cNvCxnSpPr>
          <p:nvPr/>
        </p:nvCxnSpPr>
        <p:spPr>
          <a:xfrm flipH="1">
            <a:off x="3983117" y="4879123"/>
            <a:ext cx="2107" cy="1560319"/>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EEF41A-335E-5B19-470B-29F8A759E1AC}"/>
              </a:ext>
            </a:extLst>
          </p:cNvPr>
          <p:cNvCxnSpPr>
            <a:cxnSpLocks/>
          </p:cNvCxnSpPr>
          <p:nvPr/>
        </p:nvCxnSpPr>
        <p:spPr>
          <a:xfrm>
            <a:off x="4911586" y="6039078"/>
            <a:ext cx="0" cy="405377"/>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E76C507-EAC7-7A6A-C654-00BE429C5342}"/>
              </a:ext>
            </a:extLst>
          </p:cNvPr>
          <p:cNvSpPr txBox="1"/>
          <p:nvPr/>
        </p:nvSpPr>
        <p:spPr>
          <a:xfrm>
            <a:off x="562909" y="202610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1</a:t>
            </a:r>
          </a:p>
        </p:txBody>
      </p:sp>
      <p:sp>
        <p:nvSpPr>
          <p:cNvPr id="192" name="TextBox 191">
            <a:extLst>
              <a:ext uri="{FF2B5EF4-FFF2-40B4-BE49-F238E27FC236}">
                <a16:creationId xmlns:a16="http://schemas.microsoft.com/office/drawing/2014/main" id="{1C4B2994-56CF-0E44-A2A9-E0D211C2F221}"/>
              </a:ext>
            </a:extLst>
          </p:cNvPr>
          <p:cNvSpPr txBox="1"/>
          <p:nvPr/>
        </p:nvSpPr>
        <p:spPr>
          <a:xfrm>
            <a:off x="562907" y="3153323"/>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2</a:t>
            </a:r>
          </a:p>
        </p:txBody>
      </p:sp>
      <p:sp>
        <p:nvSpPr>
          <p:cNvPr id="193" name="TextBox 192">
            <a:extLst>
              <a:ext uri="{FF2B5EF4-FFF2-40B4-BE49-F238E27FC236}">
                <a16:creationId xmlns:a16="http://schemas.microsoft.com/office/drawing/2014/main" id="{C85FC6F5-4245-CBF5-96EF-9309F28A1129}"/>
              </a:ext>
            </a:extLst>
          </p:cNvPr>
          <p:cNvSpPr txBox="1"/>
          <p:nvPr/>
        </p:nvSpPr>
        <p:spPr>
          <a:xfrm>
            <a:off x="562906" y="432775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3</a:t>
            </a:r>
          </a:p>
        </p:txBody>
      </p:sp>
      <p:sp>
        <p:nvSpPr>
          <p:cNvPr id="194" name="TextBox 193">
            <a:extLst>
              <a:ext uri="{FF2B5EF4-FFF2-40B4-BE49-F238E27FC236}">
                <a16:creationId xmlns:a16="http://schemas.microsoft.com/office/drawing/2014/main" id="{B272513A-7223-73CF-80A6-06BEA27C249C}"/>
              </a:ext>
            </a:extLst>
          </p:cNvPr>
          <p:cNvSpPr txBox="1"/>
          <p:nvPr/>
        </p:nvSpPr>
        <p:spPr>
          <a:xfrm>
            <a:off x="562905" y="5510227"/>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4</a:t>
            </a:r>
          </a:p>
        </p:txBody>
      </p:sp>
      <p:sp>
        <p:nvSpPr>
          <p:cNvPr id="195" name="TextBox 194">
            <a:extLst>
              <a:ext uri="{FF2B5EF4-FFF2-40B4-BE49-F238E27FC236}">
                <a16:creationId xmlns:a16="http://schemas.microsoft.com/office/drawing/2014/main" id="{14C94F88-05A4-50B5-78B6-2AE7D3EBB926}"/>
              </a:ext>
            </a:extLst>
          </p:cNvPr>
          <p:cNvSpPr txBox="1"/>
          <p:nvPr/>
        </p:nvSpPr>
        <p:spPr>
          <a:xfrm>
            <a:off x="5628108" y="6399876"/>
            <a:ext cx="3036681"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algn="r"/>
            <a:r>
              <a:rPr lang="en-US" sz="1050">
                <a:latin typeface="Aptos SemiBold" panose="020B0004020202020204" pitchFamily="34" charset="0"/>
              </a:rPr>
              <a:t>* Will only move to next stage(s) if necessary</a:t>
            </a:r>
          </a:p>
        </p:txBody>
      </p:sp>
    </p:spTree>
    <p:extLst>
      <p:ext uri="{BB962C8B-B14F-4D97-AF65-F5344CB8AC3E}">
        <p14:creationId xmlns:p14="http://schemas.microsoft.com/office/powerpoint/2010/main" val="33110982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3"/>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4"/>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6"/>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8"/>
              </a:rPr>
              <a:t>Azure OpenAI on your data</a:t>
            </a:r>
            <a:r>
              <a:rPr lang="en-US" sz="1200">
                <a:solidFill>
                  <a:srgbClr val="FFFFFF">
                    <a:lumMod val="95000"/>
                  </a:srgbClr>
                </a:solidFill>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r>
              <a:rPr lang="en-US" sz="1400">
                <a:latin typeface="Aptos Black" panose="020B0004020202020204" pitchFamily="34" charset="0"/>
                <a:ea typeface="Segoe UI Black" panose="020B0A02040204020203" pitchFamily="34" charset="0"/>
              </a:rPr>
              <a:t>Pattern #2: </a:t>
            </a:r>
          </a:p>
          <a:p>
            <a:pPr>
              <a:spcAft>
                <a:spcPts val="600"/>
              </a:spcAft>
            </a:pPr>
            <a:r>
              <a:rPr lang="en-US" sz="1400">
                <a:latin typeface="Aptos SemiBold" panose="020B0004020202020204" pitchFamily="34" charset="0"/>
                <a:ea typeface="Segoe UI Black" panose="020B0A02040204020203" pitchFamily="34" charset="0"/>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2</a:t>
            </a:r>
            <a:r>
              <a:rPr lang="en-US" sz="1050" baseline="30000">
                <a:solidFill>
                  <a:schemeClr val="bg2">
                    <a:lumMod val="85000"/>
                    <a:lumOff val="15000"/>
                  </a:schemeClr>
                </a:solidFill>
                <a:latin typeface="Aptos SemiBold" panose="020B0004020202020204" pitchFamily="34" charset="0"/>
                <a:cs typeface="Segoe UI Semibold" panose="020B0702040204020203" pitchFamily="34" charset="0"/>
              </a:rPr>
              <a:t>nd</a:t>
            </a:r>
            <a:r>
              <a:rPr lang="en-US" sz="1050">
                <a:solidFill>
                  <a:schemeClr val="bg2">
                    <a:lumMod val="85000"/>
                    <a:lumOff val="15000"/>
                  </a:schemeClr>
                </a:solidFill>
                <a:latin typeface="Aptos SemiBold" panose="020B0004020202020204" pitchFamily="34" charset="0"/>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#3:</a:t>
            </a:r>
          </a:p>
          <a:p>
            <a:r>
              <a:rPr lang="en-US" sz="1400">
                <a:latin typeface="Aptos SemiBold" panose="020B0004020202020204" pitchFamily="34" charset="0"/>
                <a:ea typeface="Segoe UI Black" panose="020B0A02040204020203" pitchFamily="34" charset="0"/>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#1:</a:t>
            </a:r>
          </a:p>
          <a:p>
            <a:r>
              <a:rPr lang="en-US" sz="1400">
                <a:latin typeface="Aptos SemiBold" panose="020B0004020202020204" pitchFamily="34" charset="0"/>
                <a:ea typeface="Segoe UI Black" panose="020B0A02040204020203" pitchFamily="34" charset="0"/>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tabLst>
                <a:tab pos="452438" algn="l"/>
              </a:tabLst>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If no matching </a:t>
            </a:r>
            <a:br>
              <a:rPr lang="en-US" sz="1000">
                <a:solidFill>
                  <a:schemeClr val="accent4">
                    <a:lumMod val="60000"/>
                    <a:lumOff val="40000"/>
                  </a:schemeClr>
                </a:solidFill>
                <a:latin typeface="Aptos SemiBold" panose="020B0004020202020204" pitchFamily="34" charset="0"/>
                <a:cs typeface="Segoe UI Semibold" panose="020B0702040204020203" pitchFamily="34" charset="0"/>
              </a:rPr>
            </a:br>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r>
              <a:rPr lang="en-US" sz="1000">
                <a:solidFill>
                  <a:schemeClr val="accent4">
                    <a:lumMod val="60000"/>
                    <a:lumOff val="40000"/>
                  </a:schemeClr>
                </a:solidFill>
                <a:latin typeface="Aptos SemiBold" panose="020B0004020202020204"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dirty="0">
                <a:latin typeface="Aptos SemiBold" panose="020B0004020202020204" pitchFamily="34" charset="0"/>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dirty="0">
                <a:latin typeface="Aptos SemiBold" panose="020B0004020202020204" pitchFamily="34" charset="0"/>
                <a:cs typeface="Segoe UI Semibold" panose="020B0702040204020203" pitchFamily="34" charset="0"/>
              </a:rPr>
              <a:t>Azure AI Search </a:t>
            </a:r>
            <a:br>
              <a:rPr lang="en-US" sz="1100" dirty="0">
                <a:latin typeface="Aptos SemiBold" panose="020B0004020202020204" pitchFamily="34" charset="0"/>
                <a:cs typeface="Segoe UI Semibold" panose="020B0702040204020203" pitchFamily="34" charset="0"/>
              </a:rPr>
            </a:br>
            <a:r>
              <a:rPr lang="en-US" sz="1100" dirty="0">
                <a:latin typeface="Aptos SemiBold" panose="020B0004020202020204" pitchFamily="34" charset="0"/>
                <a:cs typeface="Segoe UI Semibold" panose="020B0702040204020203" pitchFamily="34" charset="0"/>
              </a:rPr>
              <a:t>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tabLst>
                <a:tab pos="628650" algn="l"/>
              </a:tabLst>
            </a:pPr>
            <a:r>
              <a:rPr lang="en-US" sz="1100">
                <a:latin typeface="Aptos SemiBold" panose="020B0004020202020204" pitchFamily="34" charset="0"/>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103" y="2902969"/>
            <a:ext cx="295620" cy="295620"/>
          </a:xfrm>
          <a:prstGeom prst="rect">
            <a:avLst/>
          </a:prstGeom>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5" cstate="hqprint">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9160" y="4487268"/>
            <a:ext cx="252000" cy="252000"/>
          </a:xfrm>
          <a:prstGeom prst="rect">
            <a:avLst/>
          </a:prstGeom>
        </p:spPr>
      </p:pic>
      <p:pic>
        <p:nvPicPr>
          <p:cNvPr id="4" name="Graphic 3">
            <a:extLst>
              <a:ext uri="{FF2B5EF4-FFF2-40B4-BE49-F238E27FC236}">
                <a16:creationId xmlns:a16="http://schemas.microsoft.com/office/drawing/2014/main" id="{B71CF837-7F61-4AE8-16E5-1988C4CE13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32754" y="5521158"/>
            <a:ext cx="263635" cy="263635"/>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default, generative answers is available in the ‘Conversational </a:t>
            </a:r>
            <a:r>
              <a:rPr lang="en-US" sz="1200">
                <a:solidFill>
                  <a:srgbClr val="FFFFFF">
                    <a:lumMod val="95000"/>
                  </a:srgbClr>
                </a:solidFill>
                <a:latin typeface="Aptos" panose="020B0004020202020204" pitchFamily="34" charset="0"/>
              </a:rPr>
              <a:t>boosting’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Generative answers node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Generative answers with Bing Custom Search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Generative answers with custom data – ServiceNow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Generative answers with uploaded documents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Customize responses with generative answers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7956048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custom instructions?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Where, in your topic structure, do you leverage generative answers?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more advanced scenarios that require your own large language models (LLMs)?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over public websites, internal SharePoint sites, and ServiceNow knowledge bases.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as a last resort and to handle chitchat and unrelated queries, the agent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dirty="0"/>
              <a:t>Generative actions and orchestration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Intelligently chain together topics, actions, and knowledge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Actions enables agents with an LLM-powered conversation engine, to trigger connectors, cloud flows, or REST-based APIs and intelligently fill or prompt for missing inputs and with the ability to let the AI summarize the outputs.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Generative orchestration allows to replace Copilot Studio NLU (including Azure CLU) with one based on a large language model, allowing to do multi-intent recognition and advanced entity extraction.</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agent building experience with generative AI</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How to use plugin actions (video)</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133928034"/>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use actions, and if yes,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replace the standard NLU with generative orchestration?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Not initially, but generative orchestration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27978308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Generative builder (Copilot)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Intelligent topic authoring support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addition to the traditional method for creating and editing topics, Copilot Studio lets you create and iterate on topics by describing what you want and having AI build it for you, significantly decreasing the time it takes to create and update agent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AI helps get faster to results, it’s important to check that the generated content works as intended and meets expectations.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(and edit) with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Topic authoring with Copilot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1961721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generative builder to design new topics or update existing ones?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Please describe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this helps business users easily get started without an intimidate blank topic canvas.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is also used to update existing messages and questions to suggest variations, making the agent more friendly and natural.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also helps create adaptive cards that summarize the information gathered in multiple questions and variables.</a:t>
            </a:r>
          </a:p>
        </p:txBody>
      </p:sp>
    </p:spTree>
    <p:extLst>
      <p:ext uri="{BB962C8B-B14F-4D97-AF65-F5344CB8AC3E}">
        <p14:creationId xmlns:p14="http://schemas.microsoft.com/office/powerpoint/2010/main" val="39970617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AI features for Teams and Classic bots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5049491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AI requirements for your agent project?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AI capabilities are expected to cover these scenarios: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Sentiment analysis to escalate the conversation to a live agent if the tone is too negative.</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Transcripts analysis to suggest new topics or new trigger phrases for existing topics.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Topic overlap detection to warn of risks of ambiguity between existing topics.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AI Builder integration for image recognition and text extraction from uploaded pictures. </a:t>
            </a:r>
          </a:p>
          <a:p>
            <a:pPr marL="285750" indent="-200025" algn="l" defTabSz="932472" fontAlgn="base">
              <a:spcBef>
                <a:spcPct val="0"/>
              </a:spcBef>
              <a:spcAft>
                <a:spcPts val="600"/>
              </a:spcAft>
              <a:buFont typeface="Arial" panose="020B0604020202020204" pitchFamily="34" charset="0"/>
              <a:buChar char="•"/>
            </a:pPr>
            <a:endParaRPr lang="en-US" sz="1400" dirty="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Integrations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2769989"/>
          </a:xfrm>
        </p:spPr>
        <p:txBody>
          <a:bodyPr/>
          <a:lstStyle/>
          <a:p>
            <a:pPr>
              <a:spcBef>
                <a:spcPts val="600"/>
              </a:spcBef>
            </a:pPr>
            <a:r>
              <a:rPr lang="en-US" sz="2800"/>
              <a:t>Integrations </a:t>
            </a:r>
          </a:p>
          <a:p>
            <a:pPr>
              <a:spcBef>
                <a:spcPts val="600"/>
              </a:spcBef>
            </a:pPr>
            <a:r>
              <a:rPr lang="en-US"/>
              <a:t>Power Automate and HTTP/Connectors</a:t>
            </a:r>
          </a:p>
          <a:p>
            <a:pPr>
              <a:spcBef>
                <a:spcPts val="600"/>
              </a:spcBef>
            </a:pPr>
            <a:r>
              <a:rPr lang="en-US" sz="2800"/>
              <a:t>Handling cloud flow timeouts examples</a:t>
            </a:r>
          </a:p>
          <a:p>
            <a:pPr>
              <a:spcBef>
                <a:spcPts val="600"/>
              </a:spcBef>
            </a:pPr>
            <a:r>
              <a:rPr lang="en-US"/>
              <a:t>Custom connectors</a:t>
            </a:r>
          </a:p>
          <a:p>
            <a:pPr>
              <a:spcBef>
                <a:spcPts val="600"/>
              </a:spcBef>
            </a:pPr>
            <a:r>
              <a:rPr lang="en-US" sz="2800"/>
              <a:t>Custom connectors – SAP example</a:t>
            </a:r>
          </a:p>
        </p:txBody>
      </p:sp>
    </p:spTree>
    <p:extLst>
      <p:ext uri="{BB962C8B-B14F-4D97-AF65-F5344CB8AC3E}">
        <p14:creationId xmlns:p14="http://schemas.microsoft.com/office/powerpoint/2010/main" val="2717696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30335" y="2221424"/>
            <a:ext cx="9613900" cy="4001095"/>
          </a:xfrm>
        </p:spPr>
        <p:txBody>
          <a:bodyPr/>
          <a:lstStyle/>
          <a:p>
            <a:pPr marL="0" indent="0">
              <a:spcBef>
                <a:spcPts val="1200"/>
              </a:spcBef>
              <a:buClr>
                <a:srgbClr val="9BF00B"/>
              </a:buClr>
              <a:buSzPct val="100000"/>
              <a:buNone/>
            </a:pPr>
            <a:r>
              <a:rPr lang="en-GB" sz="2000"/>
              <a:t>Complete each slide providing the required information </a:t>
            </a:r>
          </a:p>
          <a:p>
            <a:pPr marL="0" indent="0">
              <a:spcBef>
                <a:spcPts val="1200"/>
              </a:spcBef>
              <a:buClr>
                <a:srgbClr val="9BF00B"/>
              </a:buClr>
              <a:buSzPct val="100000"/>
              <a:buNone/>
            </a:pPr>
            <a:r>
              <a:rPr lang="en-GB" sz="2000"/>
              <a:t>Post-it notes should be removed: their purpose is only to provide example answers.</a:t>
            </a:r>
          </a:p>
          <a:p>
            <a:pPr marL="0" indent="0">
              <a:spcBef>
                <a:spcPts val="1200"/>
              </a:spcBef>
              <a:buClr>
                <a:srgbClr val="9BF00B"/>
              </a:buClr>
              <a:buSzPct val="100000"/>
              <a:buNone/>
            </a:pPr>
            <a:r>
              <a:rPr lang="en-GB" sz="2000"/>
              <a:t>Skip and hide slides that are not applicable to your project.</a:t>
            </a:r>
          </a:p>
          <a:p>
            <a:pPr marL="0" indent="0">
              <a:spcBef>
                <a:spcPts val="1200"/>
              </a:spcBef>
              <a:buClr>
                <a:srgbClr val="9BF00B"/>
              </a:buClr>
              <a:buSzPct val="100000"/>
              <a:buNone/>
            </a:pPr>
            <a:r>
              <a:rPr lang="en-GB" sz="2000"/>
              <a:t>Add more slides to capture the required information if needed. </a:t>
            </a:r>
          </a:p>
          <a:p>
            <a:pPr marL="0" indent="0">
              <a:spcBef>
                <a:spcPts val="1200"/>
              </a:spcBef>
              <a:buClr>
                <a:srgbClr val="9BF00B"/>
              </a:buClr>
              <a:buSzPct val="100000"/>
              <a:buNone/>
            </a:pPr>
            <a:r>
              <a:rPr lang="en-GB" sz="2000"/>
              <a:t>Do not hesitate to paste your own slides and existing content.</a:t>
            </a:r>
          </a:p>
          <a:p>
            <a:pPr marL="0" indent="0">
              <a:spcBef>
                <a:spcPts val="1200"/>
              </a:spcBef>
              <a:buClr>
                <a:srgbClr val="9BF00B"/>
              </a:buClr>
              <a:buSzPct val="100000"/>
              <a:buNone/>
            </a:pPr>
            <a:r>
              <a:rPr lang="en-GB" sz="2000"/>
              <a:t>Reach out if you have questions on the format or content.</a:t>
            </a:r>
          </a:p>
          <a:p>
            <a:pPr marL="0" indent="0">
              <a:spcBef>
                <a:spcPts val="1200"/>
              </a:spcBef>
              <a:buClr>
                <a:srgbClr val="9BF00B"/>
              </a:buClr>
              <a:buSzPct val="100000"/>
              <a:buNone/>
            </a:pPr>
            <a:r>
              <a:rPr lang="en-GB" sz="2000"/>
              <a:t>Send the completed deck before the review workshops.</a:t>
            </a:r>
          </a:p>
          <a:p>
            <a:pPr marL="0" indent="0">
              <a:spcBef>
                <a:spcPts val="1200"/>
              </a:spcBef>
              <a:buClr>
                <a:srgbClr val="9BF00B"/>
              </a:buClr>
              <a:buSzPct val="100000"/>
              <a:buNone/>
            </a:pPr>
            <a:r>
              <a:rPr lang="en-GB" sz="2000"/>
              <a:t>Store the document in a shared SharePoint location if possible.</a:t>
            </a:r>
          </a:p>
          <a:p>
            <a:pPr marL="0" indent="0">
              <a:spcBef>
                <a:spcPts val="1200"/>
              </a:spcBef>
              <a:buClr>
                <a:srgbClr val="9BF00B"/>
              </a:buClr>
              <a:buSzPct val="100000"/>
              <a:buNone/>
            </a:pPr>
            <a:r>
              <a:rPr lang="en-GB" sz="2000"/>
              <a:t>Feedback on this guide? Share it </a:t>
            </a:r>
            <a:r>
              <a:rPr lang="en-GB" sz="2000">
                <a:solidFill>
                  <a:schemeClr val="accent2"/>
                </a:solidFill>
                <a:hlinkClick r:id="rId3">
                  <a:extLst>
                    <a:ext uri="{A12FA001-AC4F-418D-AE19-62706E023703}">
                      <ahyp:hlinkClr xmlns:ahyp="http://schemas.microsoft.com/office/drawing/2018/hyperlinkcolor" val="tx"/>
                    </a:ext>
                  </a:extLst>
                </a:hlinkClick>
              </a:rPr>
              <a:t>here</a:t>
            </a:r>
            <a:endParaRPr lang="en-GB" sz="2000">
              <a:solidFill>
                <a:schemeClr val="accent2"/>
              </a:solidFill>
            </a:endParaRP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Instructions for customers and partners</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433861"/>
            <a:ext cx="11383210" cy="430887"/>
          </a:xfrm>
        </p:spPr>
        <p:txBody>
          <a:bodyPr/>
          <a:lstStyle/>
          <a:p>
            <a:r>
              <a:rPr lang="en-GB" sz="2800"/>
              <a:t>How to fill this document:</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84235" y="2224738"/>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84235" y="3134422"/>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7" name="Group 16">
            <a:extLst>
              <a:ext uri="{FF2B5EF4-FFF2-40B4-BE49-F238E27FC236}">
                <a16:creationId xmlns:a16="http://schemas.microsoft.com/office/drawing/2014/main" id="{9220FFB5-B88C-7ACB-DBD3-F5D813E7ADE1}"/>
              </a:ext>
            </a:extLst>
          </p:cNvPr>
          <p:cNvGrpSpPr/>
          <p:nvPr/>
        </p:nvGrpSpPr>
        <p:grpSpPr>
          <a:xfrm>
            <a:off x="1084235" y="3589264"/>
            <a:ext cx="326112" cy="324000"/>
            <a:chOff x="731863" y="3273792"/>
            <a:chExt cx="326112" cy="324000"/>
          </a:xfrm>
        </p:grpSpPr>
        <p:sp>
          <p:nvSpPr>
            <p:cNvPr id="18" name="Freeform: Shape 17">
              <a:extLst>
                <a:ext uri="{FF2B5EF4-FFF2-40B4-BE49-F238E27FC236}">
                  <a16:creationId xmlns:a16="http://schemas.microsoft.com/office/drawing/2014/main" id="{99338E58-42CE-3CFF-CE81-853563C459DB}"/>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 name="Graphic 77">
              <a:extLst>
                <a:ext uri="{FF2B5EF4-FFF2-40B4-BE49-F238E27FC236}">
                  <a16:creationId xmlns:a16="http://schemas.microsoft.com/office/drawing/2014/main" id="{93A55541-EB0C-3222-9E1A-D99BF2309E9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0" name="Group 19">
            <a:extLst>
              <a:ext uri="{FF2B5EF4-FFF2-40B4-BE49-F238E27FC236}">
                <a16:creationId xmlns:a16="http://schemas.microsoft.com/office/drawing/2014/main" id="{4FE57C88-5276-26FE-E77F-210E01D1FC07}"/>
              </a:ext>
            </a:extLst>
          </p:cNvPr>
          <p:cNvGrpSpPr/>
          <p:nvPr/>
        </p:nvGrpSpPr>
        <p:grpSpPr>
          <a:xfrm>
            <a:off x="1084235" y="4044106"/>
            <a:ext cx="326112" cy="324000"/>
            <a:chOff x="731863" y="3273792"/>
            <a:chExt cx="326112" cy="324000"/>
          </a:xfrm>
        </p:grpSpPr>
        <p:sp>
          <p:nvSpPr>
            <p:cNvPr id="21" name="Freeform: Shape 20">
              <a:extLst>
                <a:ext uri="{FF2B5EF4-FFF2-40B4-BE49-F238E27FC236}">
                  <a16:creationId xmlns:a16="http://schemas.microsoft.com/office/drawing/2014/main" id="{207B21F0-54F8-48CC-84D8-FDC7C3D2F01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ic 77">
              <a:extLst>
                <a:ext uri="{FF2B5EF4-FFF2-40B4-BE49-F238E27FC236}">
                  <a16:creationId xmlns:a16="http://schemas.microsoft.com/office/drawing/2014/main" id="{18B39FF8-072B-6F11-CB94-015DEDD19593}"/>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84235" y="4498948"/>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6" name="Group 25">
            <a:extLst>
              <a:ext uri="{FF2B5EF4-FFF2-40B4-BE49-F238E27FC236}">
                <a16:creationId xmlns:a16="http://schemas.microsoft.com/office/drawing/2014/main" id="{C6733B8A-94C0-04C2-E76D-D4561BD25079}"/>
              </a:ext>
            </a:extLst>
          </p:cNvPr>
          <p:cNvGrpSpPr/>
          <p:nvPr/>
        </p:nvGrpSpPr>
        <p:grpSpPr>
          <a:xfrm>
            <a:off x="1084235" y="5408629"/>
            <a:ext cx="326112" cy="324000"/>
            <a:chOff x="731863" y="3273792"/>
            <a:chExt cx="326112" cy="324000"/>
          </a:xfrm>
        </p:grpSpPr>
        <p:sp>
          <p:nvSpPr>
            <p:cNvPr id="27" name="Freeform: Shape 26">
              <a:extLst>
                <a:ext uri="{FF2B5EF4-FFF2-40B4-BE49-F238E27FC236}">
                  <a16:creationId xmlns:a16="http://schemas.microsoft.com/office/drawing/2014/main" id="{C3EAA456-EA39-DDC0-AE21-4E5292054088}"/>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8" name="Graphic 77">
              <a:extLst>
                <a:ext uri="{FF2B5EF4-FFF2-40B4-BE49-F238E27FC236}">
                  <a16:creationId xmlns:a16="http://schemas.microsoft.com/office/drawing/2014/main" id="{F09AE6BD-F818-34A1-F2A1-6532F607E15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6152B9B4-BD17-9408-43E0-86F12EFB4F93}"/>
              </a:ext>
            </a:extLst>
          </p:cNvPr>
          <p:cNvGrpSpPr/>
          <p:nvPr/>
        </p:nvGrpSpPr>
        <p:grpSpPr>
          <a:xfrm>
            <a:off x="1084235" y="4953790"/>
            <a:ext cx="326112" cy="324000"/>
            <a:chOff x="731863" y="3273792"/>
            <a:chExt cx="326112" cy="324000"/>
          </a:xfrm>
        </p:grpSpPr>
        <p:sp>
          <p:nvSpPr>
            <p:cNvPr id="3" name="Freeform: Shape 2">
              <a:extLst>
                <a:ext uri="{FF2B5EF4-FFF2-40B4-BE49-F238E27FC236}">
                  <a16:creationId xmlns:a16="http://schemas.microsoft.com/office/drawing/2014/main" id="{9FD547C4-365A-CEAF-6F4A-F7FC43CE317D}"/>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A7731996-6C99-0213-8FF9-1A6F1D081762}"/>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E25EE53-52B2-7312-D1DF-D796BF20CFD2}"/>
              </a:ext>
            </a:extLst>
          </p:cNvPr>
          <p:cNvGrpSpPr/>
          <p:nvPr/>
        </p:nvGrpSpPr>
        <p:grpSpPr>
          <a:xfrm>
            <a:off x="1084235" y="2679580"/>
            <a:ext cx="326112" cy="324000"/>
            <a:chOff x="731863" y="3273792"/>
            <a:chExt cx="326112" cy="324000"/>
          </a:xfrm>
        </p:grpSpPr>
        <p:sp>
          <p:nvSpPr>
            <p:cNvPr id="9" name="Freeform: Shape 8">
              <a:extLst>
                <a:ext uri="{FF2B5EF4-FFF2-40B4-BE49-F238E27FC236}">
                  <a16:creationId xmlns:a16="http://schemas.microsoft.com/office/drawing/2014/main" id="{9A3B85B1-0684-AC80-89EA-F074B4EE070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540CD168-36CB-CC4E-0DF7-CBFAF5289DF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9" name="Group 28">
            <a:extLst>
              <a:ext uri="{FF2B5EF4-FFF2-40B4-BE49-F238E27FC236}">
                <a16:creationId xmlns:a16="http://schemas.microsoft.com/office/drawing/2014/main" id="{C395F0B5-081D-5C75-F367-B614E8BBE7A8}"/>
              </a:ext>
            </a:extLst>
          </p:cNvPr>
          <p:cNvGrpSpPr/>
          <p:nvPr/>
        </p:nvGrpSpPr>
        <p:grpSpPr>
          <a:xfrm>
            <a:off x="1084235" y="5863468"/>
            <a:ext cx="326112" cy="324000"/>
            <a:chOff x="731863" y="3273792"/>
            <a:chExt cx="326112" cy="324000"/>
          </a:xfrm>
        </p:grpSpPr>
        <p:sp>
          <p:nvSpPr>
            <p:cNvPr id="30" name="Freeform: Shape 29">
              <a:extLst>
                <a:ext uri="{FF2B5EF4-FFF2-40B4-BE49-F238E27FC236}">
                  <a16:creationId xmlns:a16="http://schemas.microsoft.com/office/drawing/2014/main" id="{749A736B-127A-90CB-47CB-9FF79F7CFAA1}"/>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1" name="Graphic 77">
              <a:extLst>
                <a:ext uri="{FF2B5EF4-FFF2-40B4-BE49-F238E27FC236}">
                  <a16:creationId xmlns:a16="http://schemas.microsoft.com/office/drawing/2014/main" id="{CB4A4038-A657-BA7B-6123-E0BF76B8E87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720366"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6000" y="1358349"/>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408183"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7" name="Text Placeholder 6">
            <a:extLst>
              <a:ext uri="{FF2B5EF4-FFF2-40B4-BE49-F238E27FC236}">
                <a16:creationId xmlns:a16="http://schemas.microsoft.com/office/drawing/2014/main" id="{F34A822D-DD3A-6095-DE50-F1E7355ADAEF}"/>
              </a:ext>
            </a:extLst>
          </p:cNvPr>
          <p:cNvSpPr>
            <a:spLocks noGrp="1"/>
          </p:cNvSpPr>
          <p:nvPr>
            <p:ph type="body" sz="quarter" idx="11"/>
          </p:nvPr>
        </p:nvSpPr>
        <p:spPr/>
        <p:txBody>
          <a:bodyPr/>
          <a:lstStyle/>
          <a:p>
            <a:r>
              <a:rPr lang="en-US" dirty="0"/>
              <a:t>Integration patterns considerations</a:t>
            </a:r>
          </a:p>
        </p:txBody>
      </p:sp>
      <p:sp>
        <p:nvSpPr>
          <p:cNvPr id="8" name="Text Placeholder 7">
            <a:extLst>
              <a:ext uri="{FF2B5EF4-FFF2-40B4-BE49-F238E27FC236}">
                <a16:creationId xmlns:a16="http://schemas.microsoft.com/office/drawing/2014/main" id="{5438E2E7-4C9B-24C0-E229-5C4E370CD28E}"/>
              </a:ext>
            </a:extLst>
          </p:cNvPr>
          <p:cNvSpPr>
            <a:spLocks noGrp="1"/>
          </p:cNvSpPr>
          <p:nvPr>
            <p:ph type="body" sz="quarter" idx="12"/>
          </p:nvPr>
        </p:nvSpPr>
        <p:spPr>
          <a:xfrm>
            <a:off x="712343" y="945198"/>
            <a:ext cx="7983957" cy="246221"/>
          </a:xfrm>
        </p:spPr>
        <p:txBody>
          <a:bodyPr/>
          <a:lstStyle/>
          <a:p>
            <a:r>
              <a:rPr lang="en-US"/>
              <a:t>Choosing the right integration pattern for each requirement</a:t>
            </a:r>
          </a:p>
        </p:txBody>
      </p:sp>
      <p:sp>
        <p:nvSpPr>
          <p:cNvPr id="10" name="Text Placeholder 9">
            <a:extLst>
              <a:ext uri="{FF2B5EF4-FFF2-40B4-BE49-F238E27FC236}">
                <a16:creationId xmlns:a16="http://schemas.microsoft.com/office/drawing/2014/main" id="{C1C2E9B3-854D-381B-DD60-850FAE678268}"/>
              </a:ext>
            </a:extLst>
          </p:cNvPr>
          <p:cNvSpPr>
            <a:spLocks noGrp="1"/>
          </p:cNvSpPr>
          <p:nvPr>
            <p:ph type="body" sz="quarter" idx="15"/>
          </p:nvPr>
        </p:nvSpPr>
        <p:spPr>
          <a:xfrm>
            <a:off x="8968232" y="0"/>
            <a:ext cx="3223744" cy="708364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Copilot Studio integration patterns are not exclusive and can be combined.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Integration can only be as fast as the endpoints you connect to. In a conversational experience, queries should always be optimized.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panose="020B0004020202020204" pitchFamily="34" charset="0"/>
                <a:cs typeface="+mn-cs"/>
              </a:rPr>
              <a:t>If Power </a:t>
            </a:r>
            <a:r>
              <a:rPr lang="en-US" sz="1200" dirty="0">
                <a:solidFill>
                  <a:srgbClr val="FFFFFF"/>
                </a:solidFill>
                <a:latin typeface="Aptos" panose="020B0004020202020204" pitchFamily="34" charset="0"/>
                <a:cs typeface="+mn-cs"/>
              </a:rPr>
              <a:t>Automate or Copilot Studio don’t run your logic fast enough, or if logic is better handled in code, consider moving it to Dataverse custom APIs or Dataverse low-code plug-ins – both have 2-min timeout limit – or </a:t>
            </a:r>
            <a:r>
              <a:rPr lang="en-US" sz="1200" dirty="0">
                <a:solidFill>
                  <a:srgbClr val="FFFFFF"/>
                </a:solidFill>
                <a:latin typeface="Aptos" panose="020B0004020202020204" pitchFamily="34" charset="0"/>
              </a:rPr>
              <a:t>Azure functions</a:t>
            </a:r>
            <a:r>
              <a:rPr lang="en-US" sz="1200" dirty="0">
                <a:solidFill>
                  <a:srgbClr val="FFFFFF">
                    <a:lumMod val="95000"/>
                  </a:srgbClr>
                </a:solidFill>
                <a:latin typeface="Aptos" panose="020B0004020202020204" pitchFamily="34" charset="0"/>
              </a:rPr>
              <a:t>. </a:t>
            </a:r>
            <a:r>
              <a:rPr lang="en-US" sz="1200" dirty="0">
                <a:solidFill>
                  <a:srgbClr val="FFFFFF"/>
                </a:solidFill>
                <a:latin typeface="Aptos" panose="020B0004020202020204" pitchFamily="34" charset="0"/>
                <a:cs typeface="+mn-cs"/>
              </a:rPr>
              <a:t>These can be invoked by connectors or HTTP.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panose="020B0004020202020204" pitchFamily="34" charset="0"/>
                <a:cs typeface="+mn-cs"/>
              </a:rPr>
              <a:t>Alternatively, in specific scenarios, customers may want to do the data integration in a middle layer, effectively modifying messages as they are relayed (e.g., for data enrichment, data masking before they get to Copilot Studio,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panose="020B0004020202020204" pitchFamily="34" charset="0"/>
                <a:cs typeface="+mn-cs"/>
              </a:rPr>
              <a:t>Use of premium connectors is covered as part of Copilot Studio licensing.</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rPr>
              <a:t>Call a cloud flow as an action</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rPr>
              <a:t>Perform HTTP requests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Use connectors</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 </a:t>
            </a:r>
            <a:endParaRPr kumimoji="0" lang="en-US" sz="1200" b="0" i="0" u="none" strike="noStrike" kern="1200" cap="none" spc="0" normalizeH="0" baseline="0" noProof="0" dirty="0">
              <a:ln>
                <a:noFill/>
              </a:ln>
              <a:solidFill>
                <a:srgbClr val="FFB900"/>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6"/>
              </a:rPr>
              <a:t>Use plugin actions</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7"/>
              </a:rPr>
              <a:t>Use Bot Framework skills </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hlinkClick r:id="rId8"/>
              </a:rPr>
              <a:t>Dataverse custom APIs</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hlinkClick r:id="rId8"/>
              </a:rPr>
              <a:t> </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9"/>
              </a:rPr>
              <a:t>Dataverse low-code plug-ins</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hlinkClick r:id="rId10"/>
              </a:rPr>
              <a:t>Azure functions</a:t>
            </a:r>
            <a:endParaRPr lang="en-US" dirty="0"/>
          </a:p>
        </p:txBody>
      </p:sp>
      <p:sp>
        <p:nvSpPr>
          <p:cNvPr id="196" name="TextBox 195">
            <a:extLst>
              <a:ext uri="{FF2B5EF4-FFF2-40B4-BE49-F238E27FC236}">
                <a16:creationId xmlns:a16="http://schemas.microsoft.com/office/drawing/2014/main" id="{C0923601-07F2-CD62-34C5-BB9ACCACAD41}"/>
              </a:ext>
            </a:extLst>
          </p:cNvPr>
          <p:cNvSpPr txBox="1"/>
          <p:nvPr/>
        </p:nvSpPr>
        <p:spPr>
          <a:xfrm>
            <a:off x="1576832" y="1444347"/>
            <a:ext cx="1582952" cy="461665"/>
          </a:xfrm>
          <a:prstGeom prst="rect">
            <a:avLst/>
          </a:prstGeom>
          <a:noFill/>
        </p:spPr>
        <p:txBody>
          <a:bodyPr wrap="square" anchor="ctr">
            <a:spAutoFit/>
          </a:bodyPr>
          <a:lstStyle/>
          <a:p>
            <a:r>
              <a:rPr lang="en-US" sz="1200">
                <a:latin typeface="Aptos SemiBold" panose="020B0004020202020204" pitchFamily="34" charset="0"/>
              </a:rPr>
              <a:t>Power Automate 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4300205" y="1444347"/>
            <a:ext cx="165292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7004227" y="1444347"/>
            <a:ext cx="1700378"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pic>
        <p:nvPicPr>
          <p:cNvPr id="4" name="Graphic 3">
            <a:extLst>
              <a:ext uri="{FF2B5EF4-FFF2-40B4-BE49-F238E27FC236}">
                <a16:creationId xmlns:a16="http://schemas.microsoft.com/office/drawing/2014/main" id="{47D0B81D-B276-35EA-4BD8-EF4B9B3F2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312" y="1495179"/>
            <a:ext cx="360000" cy="360000"/>
          </a:xfrm>
          <a:prstGeom prst="rect">
            <a:avLst/>
          </a:prstGeom>
        </p:spPr>
      </p:pic>
      <p:pic>
        <p:nvPicPr>
          <p:cNvPr id="5" name="Grafik 93">
            <a:extLst>
              <a:ext uri="{FF2B5EF4-FFF2-40B4-BE49-F238E27FC236}">
                <a16:creationId xmlns:a16="http://schemas.microsoft.com/office/drawing/2014/main" id="{EA2EFE2D-6C84-3178-EF18-D625DA6425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8493" y="1495179"/>
            <a:ext cx="360000" cy="360000"/>
          </a:xfrm>
          <a:prstGeom prst="rect">
            <a:avLst/>
          </a:prstGeom>
        </p:spPr>
      </p:pic>
      <p:pic>
        <p:nvPicPr>
          <p:cNvPr id="23" name="Graphic 22">
            <a:extLst>
              <a:ext uri="{FF2B5EF4-FFF2-40B4-BE49-F238E27FC236}">
                <a16:creationId xmlns:a16="http://schemas.microsoft.com/office/drawing/2014/main" id="{216B5030-87C4-08B5-E17C-C4FC2BF96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35632" y="1495179"/>
            <a:ext cx="360000" cy="360000"/>
          </a:xfrm>
          <a:prstGeom prst="rect">
            <a:avLst/>
          </a:prstGeom>
        </p:spPr>
      </p:pic>
      <p:sp>
        <p:nvSpPr>
          <p:cNvPr id="35" name="Rectangle: Rounded Corners 34">
            <a:extLst>
              <a:ext uri="{FF2B5EF4-FFF2-40B4-BE49-F238E27FC236}">
                <a16:creationId xmlns:a16="http://schemas.microsoft.com/office/drawing/2014/main" id="{EC7DA54E-F622-CC21-D568-10FF024020B5}"/>
              </a:ext>
            </a:extLst>
          </p:cNvPr>
          <p:cNvSpPr/>
          <p:nvPr/>
        </p:nvSpPr>
        <p:spPr>
          <a:xfrm>
            <a:off x="276199" y="1981148"/>
            <a:ext cx="8529657" cy="2493948"/>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Lst>
          </p:cNvPr>
          <p:cNvSpPr/>
          <p:nvPr/>
        </p:nvSpPr>
        <p:spPr>
          <a:xfrm>
            <a:off x="276198" y="4638177"/>
            <a:ext cx="8529658" cy="1627011"/>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720366" y="1995068"/>
            <a:ext cx="2520000" cy="2493948"/>
          </a:xfrm>
          <a:prstGeom prst="rect">
            <a:avLst/>
          </a:prstGeom>
          <a:noFill/>
        </p:spPr>
        <p:txBody>
          <a:bodyPr wrap="square" lIns="0" tIns="72000" rIns="72000" bIns="72000" rtlCol="0" anchor="ctr">
            <a:noAutofit/>
          </a:bodyPr>
          <a:lstStyle/>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Existing cloud flows can be updated to integrate with Copilot Studio.</a:t>
            </a:r>
          </a:p>
          <a:p>
            <a:pPr marL="266700" indent="-180975">
              <a:spcAft>
                <a:spcPts val="500"/>
              </a:spcAft>
              <a:buClr>
                <a:srgbClr val="9BF00B"/>
              </a:buClr>
              <a:buFont typeface="Wingdings" panose="05000000000000000000" pitchFamily="2" charset="2"/>
              <a:buChar char="ü"/>
            </a:pPr>
            <a:r>
              <a:rPr lang="en-US" sz="1100" dirty="0">
                <a:solidFill>
                  <a:schemeClr val="tx1">
                    <a:lumMod val="85000"/>
                  </a:schemeClr>
                </a:solidFill>
              </a:rPr>
              <a:t>Some connectors and custom connectors support Virtual Networks.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3404403" y="1977299"/>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Parsing and error handling support.</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Some connectors and custom connectors support Virtual Networks.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6098236" y="4630158"/>
            <a:ext cx="2520000" cy="161608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Traditionally not leveraged unless of an Azure AI Bot Service footprint.</a:t>
            </a:r>
          </a:p>
          <a:p>
            <a:pPr>
              <a:spcAft>
                <a:spcPts val="500"/>
              </a:spcAft>
              <a:buClr>
                <a:srgbClr val="D83B01"/>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ALM differs from Power Platform.</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6000" y="1988108"/>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dirty="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dirty="0">
                <a:solidFill>
                  <a:schemeClr val="tx1">
                    <a:lumMod val="85000"/>
                  </a:schemeClr>
                </a:solidFill>
              </a:rPr>
              <a:t>Existing Bot Framework investments can be reused.</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3400442" y="4638177"/>
            <a:ext cx="2520000" cy="163503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dirty="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Need to return results within 100s.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720366" y="4646219"/>
            <a:ext cx="2520000" cy="162527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dirty="0">
                <a:solidFill>
                  <a:schemeClr val="tx1">
                    <a:lumMod val="85000"/>
                  </a:schemeClr>
                </a:solidFill>
              </a:rPr>
              <a:t>Need to return results within 100s.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384729" y="3311368"/>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384729" y="5175558"/>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864009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81C5E9F-401C-17D4-79A2-17EAC2F9C224}"/>
              </a:ext>
            </a:extLst>
          </p:cNvPr>
          <p:cNvGraphicFramePr>
            <a:graphicFrameLocks noGrp="1"/>
          </p:cNvGraphicFramePr>
          <p:nvPr>
            <p:extLst>
              <p:ext uri="{D42A27DB-BD31-4B8C-83A1-F6EECF244321}">
                <p14:modId xmlns:p14="http://schemas.microsoft.com/office/powerpoint/2010/main" val="4084677621"/>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dirty="0">
                          <a:solidFill>
                            <a:schemeClr val="accent2"/>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accent2"/>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dirty="0">
                          <a:solidFill>
                            <a:schemeClr val="accent2"/>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dirty="0">
                          <a:solidFill>
                            <a:schemeClr val="accent1">
                              <a:lumMod val="60000"/>
                              <a:lumOff val="40000"/>
                            </a:schemeClr>
                          </a:solidFill>
                          <a:latin typeface="Aptos SemiBold" panose="020B0004020202020204" pitchFamily="34" charset="0"/>
                        </a:rPr>
                        <a:t>Copilot Studio</a:t>
                      </a:r>
                      <a:endParaRPr lang="en-US" sz="1800" b="1" kern="1200" dirty="0">
                        <a:solidFill>
                          <a:schemeClr val="accent1">
                            <a:lumMod val="60000"/>
                            <a:lumOff val="40000"/>
                          </a:schemeClr>
                        </a:solidFill>
                        <a:latin typeface="Aptos SemiBold" panose="020B0004020202020204" pitchFamily="34" charset="0"/>
                        <a:ea typeface="+mn-ea"/>
                        <a:cs typeface="+mn-cs"/>
                      </a:endParaRPr>
                    </a:p>
                  </a:txBody>
                  <a:tcPr anchor="ctr"/>
                </a:tc>
                <a:tc>
                  <a:txBody>
                    <a:bodyPr/>
                    <a:lstStyle/>
                    <a:p>
                      <a:pPr marL="0" algn="ctr"/>
                      <a:endParaRPr lang="en-US" sz="1800" dirty="0">
                        <a:solidFill>
                          <a:schemeClr val="accent1">
                            <a:lumMod val="60000"/>
                            <a:lumOff val="40000"/>
                          </a:schemeClr>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accent1">
                            <a:lumMod val="60000"/>
                            <a:lumOff val="40000"/>
                          </a:schemeClr>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dirty="0">
                          <a:solidFill>
                            <a:schemeClr val="tx1"/>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dirty="0">
                          <a:solidFill>
                            <a:schemeClr val="tx1"/>
                          </a:solidFill>
                          <a:latin typeface="Aptos" panose="020B0004020202020204" pitchFamily="34" charset="0"/>
                        </a:rPr>
                        <a:t>Undocumented </a:t>
                      </a:r>
                      <a:r>
                        <a:rPr lang="en-US" sz="1400" dirty="0">
                          <a:solidFill>
                            <a:schemeClr val="tx1"/>
                          </a:solidFill>
                          <a:latin typeface="Aptos" panose="020B0004020202020204" pitchFamily="34" charset="0"/>
                        </a:rPr>
                        <a:t>(</a:t>
                      </a:r>
                      <a:r>
                        <a:rPr lang="en-US" sz="1400" dirty="0" err="1">
                          <a:solidFill>
                            <a:schemeClr val="tx1"/>
                          </a:solidFill>
                          <a:latin typeface="Aptos" panose="020B0004020202020204" pitchFamily="34" charset="0"/>
                        </a:rPr>
                        <a:t>OpenAIRateLimitReached</a:t>
                      </a:r>
                      <a:r>
                        <a:rPr lang="en-US" sz="1400" dirty="0">
                          <a:solidFill>
                            <a:schemeClr val="tx1"/>
                          </a:solidFill>
                          <a:latin typeface="Aptos" panose="020B0004020202020204" pitchFamily="34" charset="0"/>
                        </a:rPr>
                        <a:t>)</a:t>
                      </a:r>
                      <a:endParaRPr lang="en-US" sz="1600" dirty="0">
                        <a:solidFill>
                          <a:schemeClr val="tx1"/>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dirty="0">
                          <a:solidFill>
                            <a:schemeClr val="accent2"/>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dirty="0">
                        <a:solidFill>
                          <a:schemeClr val="accent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accent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a:solidFill>
                            <a:schemeClr val="tx1">
                              <a:lumMod val="95000"/>
                            </a:schemeClr>
                          </a:solidFill>
                          <a:latin typeface="Aptos SemiBold" panose="020B0004020202020204" pitchFamily="34" charset="0"/>
                        </a:rPr>
                        <a:t>Power Platform requests </a:t>
                      </a:r>
                    </a:p>
                  </a:txBody>
                  <a:tcPr anchor="ctr"/>
                </a:tc>
                <a:tc>
                  <a:txBody>
                    <a:bodyPr/>
                    <a:lstStyle/>
                    <a:p>
                      <a:pPr marL="0" algn="ctr"/>
                      <a:r>
                        <a:rPr lang="en-US" sz="1600" dirty="0">
                          <a:solidFill>
                            <a:schemeClr val="tx1"/>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a:solidFill>
                            <a:schemeClr val="tx1">
                              <a:lumMod val="95000"/>
                            </a:schemeClr>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dirty="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dirty="0">
                          <a:solidFill>
                            <a:schemeClr val="accent2"/>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dirty="0">
                        <a:solidFill>
                          <a:schemeClr val="accent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accent2"/>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Check documentation </a:t>
                      </a:r>
                      <a:br>
                        <a:rPr lang="en-US" sz="1600" dirty="0">
                          <a:solidFill>
                            <a:schemeClr val="tx1"/>
                          </a:solidFill>
                          <a:latin typeface="Aptos" panose="020B0004020202020204" pitchFamily="34" charset="0"/>
                        </a:rPr>
                      </a:br>
                      <a:r>
                        <a:rPr lang="en-US" sz="1600" dirty="0">
                          <a:solidFill>
                            <a:schemeClr val="tx1"/>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dirty="0">
                          <a:solidFill>
                            <a:schemeClr val="tx1"/>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dirty="0">
                          <a:solidFill>
                            <a:schemeClr val="tx1"/>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dirty="0">
                          <a:solidFill>
                            <a:schemeClr val="tx1">
                              <a:lumMod val="95000"/>
                            </a:schemeClr>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dirty="0">
                          <a:solidFill>
                            <a:schemeClr val="accent2"/>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dirty="0">
                        <a:solidFill>
                          <a:schemeClr val="accent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accent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dirty="0">
                          <a:solidFill>
                            <a:schemeClr val="tx1"/>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1F208B3F-0C2A-8877-D93A-9E71BCAC73D0}"/>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spc="-51" dirty="0">
                <a:ln w="3175">
                  <a:noFill/>
                </a:ln>
                <a:latin typeface="Aptos SemiBold" panose="020B0004020202020204" pitchFamily="34" charset="0"/>
              </a:rPr>
              <a:t>Quotas &amp; limits</a:t>
            </a:r>
          </a:p>
        </p:txBody>
      </p:sp>
    </p:spTree>
    <p:extLst>
      <p:ext uri="{BB962C8B-B14F-4D97-AF65-F5344CB8AC3E}">
        <p14:creationId xmlns:p14="http://schemas.microsoft.com/office/powerpoint/2010/main" val="423273457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the various systems that the agent</a:t>
            </a:r>
            <a:r>
              <a:rPr lang="en-US" sz="1200">
                <a:solidFill>
                  <a:srgbClr val="FFFFFF">
                    <a:lumMod val="95000"/>
                  </a:srgbClr>
                </a:solidFill>
                <a:latin typeface="Aptos" panose="020B0004020202020204" pitchFamily="34" charset="0"/>
              </a:rPr>
              <a: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rPr>
              <a:t>Use Power Automate cloud flows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Perform HTTP requests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Use plugin actions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Bot Framework skills </a:t>
            </a:r>
            <a:r>
              <a:rPr lang="en-US" sz="1200">
                <a:solidFill>
                  <a:srgbClr val="FFFFFF">
                    <a:lumMod val="95000"/>
                  </a:srgbClr>
                </a:solidFill>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377516194"/>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000784689"/>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bg1"/>
                          </a:solidFill>
                          <a:latin typeface="Aptos SemiBold" panose="020B0004020202020204" pitchFamily="34" charset="0"/>
                        </a:rPr>
                        <a:t>ServiceNow</a:t>
                      </a: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bg1"/>
                          </a:solidFill>
                          <a:latin typeface="Aptos" panose="020B0004020202020204" pitchFamily="34" charset="0"/>
                        </a:rPr>
                        <a:t>Conversational Boosting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r>
                        <a:rPr lang="en-US" sz="1200">
                          <a:solidFill>
                            <a:schemeClr val="bg1"/>
                          </a:solidFill>
                          <a:latin typeface="Aptos" panose="020B0004020202020204" pitchFamily="34" charset="0"/>
                        </a:rPr>
                        <a:t>Generative answers</a:t>
                      </a:r>
                    </a:p>
                  </a:txBody>
                  <a:tcPr/>
                </a:tc>
                <a:tc>
                  <a:txBody>
                    <a:bodyPr/>
                    <a:lstStyle/>
                    <a:p>
                      <a:pPr algn="r"/>
                      <a:r>
                        <a:rPr lang="en-US" sz="1200">
                          <a:solidFill>
                            <a:schemeClr val="bg1"/>
                          </a:solidFill>
                          <a:latin typeface="Aptos" panose="020B0004020202020204" pitchFamily="34" charset="0"/>
                        </a:rPr>
                        <a:t>1,000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https://contoso.com/en-us/FAQ with /</a:t>
                      </a:r>
                      <a:r>
                        <a:rPr lang="en-US" sz="1200" err="1">
                          <a:solidFill>
                            <a:schemeClr val="bg1"/>
                          </a:solidFill>
                          <a:latin typeface="Aptos" panose="020B0004020202020204" pitchFamily="34" charset="0"/>
                        </a:rPr>
                        <a:t>en</a:t>
                      </a:r>
                      <a:r>
                        <a:rPr lang="en-US" sz="1200">
                          <a:solidFill>
                            <a:schemeClr val="bg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bg1"/>
                          </a:solidFill>
                          <a:latin typeface="Aptos" panose="020B0004020202020204" pitchFamily="34" charset="0"/>
                        </a:rPr>
                        <a:t>Conversation Start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15,000</a:t>
                      </a:r>
                    </a:p>
                  </a:txBody>
                  <a:tcPr/>
                </a:tc>
                <a:tc>
                  <a:txBody>
                    <a:bodyPr/>
                    <a:lstStyle/>
                    <a:p>
                      <a:pPr algn="r"/>
                      <a:r>
                        <a:rPr lang="en-US" sz="1200">
                          <a:solidFill>
                            <a:schemeClr val="bg1"/>
                          </a:solidFill>
                          <a:latin typeface="Aptos" panose="020B0004020202020204" pitchFamily="34" charset="0"/>
                        </a:rPr>
                        <a:t>5,000</a:t>
                      </a:r>
                    </a:p>
                  </a:txBody>
                  <a:tcPr/>
                </a:tc>
                <a:tc>
                  <a:txBody>
                    <a:bodyPr/>
                    <a:lstStyle/>
                    <a:p>
                      <a:r>
                        <a:rPr lang="en-US" sz="1200">
                          <a:solidFill>
                            <a:schemeClr val="bg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Weather API</a:t>
                      </a:r>
                    </a:p>
                  </a:txBody>
                  <a:tcPr>
                    <a:solidFill>
                      <a:srgbClr val="F8E180"/>
                    </a:solidFill>
                  </a:tcPr>
                </a:tc>
                <a:tc>
                  <a:txBody>
                    <a:bodyPr/>
                    <a:lstStyle/>
                    <a:p>
                      <a:r>
                        <a:rPr lang="en-US" sz="1200">
                          <a:solidFill>
                            <a:schemeClr val="bg1"/>
                          </a:solidFill>
                          <a:latin typeface="Aptos" panose="020B0004020202020204" pitchFamily="34" charset="0"/>
                        </a:rPr>
                        <a:t>Weather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HTTP</a:t>
                      </a:r>
                    </a:p>
                  </a:txBody>
                  <a:tcPr/>
                </a:tc>
                <a:tc>
                  <a:txBody>
                    <a:bodyPr/>
                    <a:lstStyle/>
                    <a:p>
                      <a:pPr algn="r"/>
                      <a:r>
                        <a:rPr lang="en-US" sz="1200">
                          <a:solidFill>
                            <a:schemeClr val="bg1"/>
                          </a:solidFill>
                          <a:latin typeface="Aptos" panose="020B0004020202020204" pitchFamily="34" charset="0"/>
                        </a:rPr>
                        <a:t>500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Teams</a:t>
                      </a:r>
                    </a:p>
                  </a:txBody>
                  <a:tcPr>
                    <a:solidFill>
                      <a:srgbClr val="F8E180"/>
                    </a:solidFill>
                  </a:tcPr>
                </a:tc>
                <a:tc>
                  <a:txBody>
                    <a:bodyPr/>
                    <a:lstStyle/>
                    <a:p>
                      <a:r>
                        <a:rPr lang="en-US" sz="1200" dirty="0">
                          <a:solidFill>
                            <a:schemeClr val="bg1"/>
                          </a:solidFill>
                          <a:latin typeface="Aptos" panose="020B0004020202020204" pitchFamily="34" charset="0"/>
                        </a:rPr>
                        <a:t>Meeting Booking </a:t>
                      </a:r>
                      <a:r>
                        <a:rPr lang="en-US" sz="1200" u="none" dirty="0">
                          <a:solidFill>
                            <a:schemeClr val="bg1"/>
                          </a:solidFill>
                          <a:latin typeface="Aptos" panose="020B0004020202020204" pitchFamily="34" charset="0"/>
                        </a:rPr>
                        <a:t>topic</a:t>
                      </a:r>
                      <a:endParaRPr lang="en-US" sz="1200" dirty="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Plugin</a:t>
                      </a:r>
                    </a:p>
                  </a:txBody>
                  <a:tcPr/>
                </a:tc>
                <a:tc>
                  <a:txBody>
                    <a:bodyPr/>
                    <a:lstStyle/>
                    <a:p>
                      <a:pPr algn="r"/>
                      <a:r>
                        <a:rPr lang="en-US" sz="1200" dirty="0">
                          <a:solidFill>
                            <a:schemeClr val="bg1"/>
                          </a:solidFill>
                          <a:latin typeface="Aptos" panose="020B0004020202020204" pitchFamily="34" charset="0"/>
                        </a:rPr>
                        <a:t>1,500</a:t>
                      </a:r>
                    </a:p>
                  </a:txBody>
                  <a:tcPr/>
                </a:tc>
                <a:tc>
                  <a:txBody>
                    <a:bodyPr/>
                    <a:lstStyle/>
                    <a:p>
                      <a:pPr algn="r"/>
                      <a:r>
                        <a:rPr lang="en-US" sz="1200" dirty="0">
                          <a:solidFill>
                            <a:schemeClr val="bg1"/>
                          </a:solidFill>
                          <a:latin typeface="Aptos" panose="020B0004020202020204" pitchFamily="34" charset="0"/>
                        </a:rPr>
                        <a:t>300</a:t>
                      </a:r>
                    </a:p>
                  </a:txBody>
                  <a:tcPr/>
                </a:tc>
                <a:tc>
                  <a:txBody>
                    <a:bodyPr/>
                    <a:lstStyle/>
                    <a:p>
                      <a:r>
                        <a:rPr lang="en-US" sz="1200" dirty="0">
                          <a:solidFill>
                            <a:schemeClr val="bg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bg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Skills</a:t>
                      </a:r>
                    </a:p>
                  </a:txBody>
                  <a:tcPr/>
                </a:tc>
                <a:tc>
                  <a:txBody>
                    <a:bodyPr/>
                    <a:lstStyle/>
                    <a:p>
                      <a:pPr algn="r"/>
                      <a:r>
                        <a:rPr lang="en-US" sz="1200">
                          <a:solidFill>
                            <a:schemeClr val="bg1"/>
                          </a:solidFill>
                          <a:latin typeface="Aptos" panose="020B0004020202020204" pitchFamily="34" charset="0"/>
                        </a:rPr>
                        <a:t>2,000</a:t>
                      </a:r>
                    </a:p>
                  </a:txBody>
                  <a:tcPr/>
                </a:tc>
                <a:tc>
                  <a:txBody>
                    <a:bodyPr/>
                    <a:lstStyle/>
                    <a:p>
                      <a:pPr algn="r"/>
                      <a:r>
                        <a:rPr lang="en-US" sz="1200">
                          <a:solidFill>
                            <a:schemeClr val="bg1"/>
                          </a:solidFill>
                          <a:latin typeface="Aptos" panose="020B0004020202020204" pitchFamily="34" charset="0"/>
                        </a:rPr>
                        <a:t>400</a:t>
                      </a:r>
                    </a:p>
                  </a:txBody>
                  <a:tcPr/>
                </a:tc>
                <a:tc>
                  <a:txBody>
                    <a:bodyPr/>
                    <a:lstStyle/>
                    <a:p>
                      <a:r>
                        <a:rPr lang="en-US" sz="1200">
                          <a:solidFill>
                            <a:schemeClr val="bg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bg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20,000</a:t>
                      </a:r>
                    </a:p>
                  </a:txBody>
                  <a:tcPr/>
                </a:tc>
                <a:tc>
                  <a:txBody>
                    <a:bodyPr/>
                    <a:lstStyle/>
                    <a:p>
                      <a:pPr algn="r"/>
                      <a:r>
                        <a:rPr lang="en-US" sz="1200">
                          <a:solidFill>
                            <a:schemeClr val="bg1"/>
                          </a:solidFill>
                          <a:latin typeface="Aptos" panose="020B0004020202020204" pitchFamily="34" charset="0"/>
                        </a:rPr>
                        <a:t>-</a:t>
                      </a:r>
                    </a:p>
                  </a:txBody>
                  <a:tcPr/>
                </a:tc>
                <a:tc>
                  <a:txBody>
                    <a:bodyPr/>
                    <a:lstStyle/>
                    <a:p>
                      <a:r>
                        <a:rPr lang="en-US" sz="1200" dirty="0">
                          <a:solidFill>
                            <a:schemeClr val="bg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EBE394-3ADD-33E7-C540-EB5A0E5CFC25}"/>
              </a:ext>
            </a:extLst>
          </p:cNvPr>
          <p:cNvSpPr>
            <a:spLocks noGrp="1"/>
          </p:cNvSpPr>
          <p:nvPr>
            <p:ph type="body" sz="quarter" idx="11"/>
          </p:nvPr>
        </p:nvSpPr>
        <p:spPr/>
        <p:txBody>
          <a:bodyPr/>
          <a:lstStyle/>
          <a:p>
            <a:r>
              <a:rPr lang="en-US" dirty="0"/>
              <a:t>Share your Conversation Start logic</a:t>
            </a:r>
          </a:p>
        </p:txBody>
      </p:sp>
      <p:sp>
        <p:nvSpPr>
          <p:cNvPr id="5" name="Text Placeholder 4">
            <a:extLst>
              <a:ext uri="{FF2B5EF4-FFF2-40B4-BE49-F238E27FC236}">
                <a16:creationId xmlns:a16="http://schemas.microsoft.com/office/drawing/2014/main" id="{E50FE186-D241-CB63-4754-32E8D180DFBB}"/>
              </a:ext>
            </a:extLst>
          </p:cNvPr>
          <p:cNvSpPr>
            <a:spLocks noGrp="1"/>
          </p:cNvSpPr>
          <p:nvPr>
            <p:ph type="body" sz="quarter" idx="12"/>
          </p:nvPr>
        </p:nvSpPr>
        <p:spPr/>
        <p:txBody>
          <a:bodyPr/>
          <a:lstStyle/>
          <a:p>
            <a:r>
              <a:rPr lang="en-US" dirty="0"/>
              <a:t>Understanding what the agent does when initially triggered</a:t>
            </a:r>
          </a:p>
        </p:txBody>
      </p:sp>
      <p:sp>
        <p:nvSpPr>
          <p:cNvPr id="6" name="Text Placeholder 5">
            <a:extLst>
              <a:ext uri="{FF2B5EF4-FFF2-40B4-BE49-F238E27FC236}">
                <a16:creationId xmlns:a16="http://schemas.microsoft.com/office/drawing/2014/main" id="{C764EEDC-CCC2-C6D0-0ADF-576330443CAD}"/>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6A8B5629-F06E-4C10-BAA4-87E1D862F033}"/>
              </a:ext>
            </a:extLst>
          </p:cNvPr>
          <p:cNvSpPr>
            <a:spLocks noGrp="1"/>
          </p:cNvSpPr>
          <p:nvPr>
            <p:ph type="body" sz="quarter" idx="15"/>
          </p:nvPr>
        </p:nvSpPr>
        <p:spPr>
          <a:xfrm>
            <a:off x="8968232" y="0"/>
            <a:ext cx="3223744" cy="205919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Agents may face performance issues when the Conversation Start logic is </a:t>
            </a:r>
            <a:r>
              <a:rPr lang="en-US" sz="1200" dirty="0">
                <a:solidFill>
                  <a:srgbClr val="FFFFFF">
                    <a:lumMod val="95000"/>
                  </a:srgbClr>
                </a:solidFill>
                <a:latin typeface="Aptos" panose="020B0004020202020204" pitchFamily="34" charset="0"/>
              </a:rPr>
              <a:t>complex or when the start logic connects and loads data from external systems.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It’s a best practice to make sure the first message sent to the user is delivered as fast as possible for a great conversational experience.</a:t>
            </a:r>
          </a:p>
        </p:txBody>
      </p:sp>
      <p:grpSp>
        <p:nvGrpSpPr>
          <p:cNvPr id="12" name="Group 11">
            <a:extLst>
              <a:ext uri="{FF2B5EF4-FFF2-40B4-BE49-F238E27FC236}">
                <a16:creationId xmlns:a16="http://schemas.microsoft.com/office/drawing/2014/main" id="{9F797869-1AA6-F90C-DE9A-DAE7A550B45F}"/>
              </a:ext>
            </a:extLst>
          </p:cNvPr>
          <p:cNvGrpSpPr/>
          <p:nvPr/>
        </p:nvGrpSpPr>
        <p:grpSpPr>
          <a:xfrm>
            <a:off x="1208513" y="1876531"/>
            <a:ext cx="6470979" cy="4532731"/>
            <a:chOff x="1208513" y="1876531"/>
            <a:chExt cx="6470979" cy="4532731"/>
          </a:xfrm>
        </p:grpSpPr>
        <p:sp>
          <p:nvSpPr>
            <p:cNvPr id="2" name="Rectangle: Folded Corner 1">
              <a:extLst>
                <a:ext uri="{FF2B5EF4-FFF2-40B4-BE49-F238E27FC236}">
                  <a16:creationId xmlns:a16="http://schemas.microsoft.com/office/drawing/2014/main" id="{C1A133FA-E2B9-EE79-B9FF-7FFDA4619348}"/>
                </a:ext>
              </a:extLst>
            </p:cNvPr>
            <p:cNvSpPr/>
            <p:nvPr/>
          </p:nvSpPr>
          <p:spPr bwMode="auto">
            <a:xfrm rot="60000">
              <a:off x="1208513" y="1876531"/>
              <a:ext cx="6470979"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endParaRPr lang="en-US" sz="1400" dirty="0">
                <a:solidFill>
                  <a:srgbClr val="000000"/>
                </a:solidFill>
                <a:latin typeface="Aptos" panose="020B0004020202020204" pitchFamily="34" charset="0"/>
                <a:cs typeface="Segoe UI" pitchFamily="34" charset="0"/>
              </a:endParaRPr>
            </a:p>
          </p:txBody>
        </p:sp>
        <p:grpSp>
          <p:nvGrpSpPr>
            <p:cNvPr id="11" name="Group 10">
              <a:extLst>
                <a:ext uri="{FF2B5EF4-FFF2-40B4-BE49-F238E27FC236}">
                  <a16:creationId xmlns:a16="http://schemas.microsoft.com/office/drawing/2014/main" id="{42B8E717-5EBC-81BF-6093-EBAD7E9FD733}"/>
                </a:ext>
              </a:extLst>
            </p:cNvPr>
            <p:cNvGrpSpPr/>
            <p:nvPr/>
          </p:nvGrpSpPr>
          <p:grpSpPr>
            <a:xfrm rot="60000">
              <a:off x="1834117" y="2440473"/>
              <a:ext cx="4876757" cy="3741533"/>
              <a:chOff x="1834117" y="2440473"/>
              <a:chExt cx="4876757" cy="3741533"/>
            </a:xfrm>
          </p:grpSpPr>
          <p:pic>
            <p:nvPicPr>
              <p:cNvPr id="8" name="Picture 7">
                <a:extLst>
                  <a:ext uri="{FF2B5EF4-FFF2-40B4-BE49-F238E27FC236}">
                    <a16:creationId xmlns:a16="http://schemas.microsoft.com/office/drawing/2014/main" id="{A3295A29-34AE-ECFD-D768-ABD08A1734D9}"/>
                  </a:ext>
                </a:extLst>
              </p:cNvPr>
              <p:cNvPicPr>
                <a:picLocks noChangeAspect="1"/>
              </p:cNvPicPr>
              <p:nvPr/>
            </p:nvPicPr>
            <p:blipFill>
              <a:blip r:embed="rId2"/>
              <a:stretch>
                <a:fillRect/>
              </a:stretch>
            </p:blipFill>
            <p:spPr>
              <a:xfrm>
                <a:off x="1834117" y="2440473"/>
                <a:ext cx="2568340" cy="3741533"/>
              </a:xfrm>
              <a:prstGeom prst="rect">
                <a:avLst/>
              </a:prstGeom>
            </p:spPr>
          </p:pic>
          <p:pic>
            <p:nvPicPr>
              <p:cNvPr id="10" name="Picture 9">
                <a:extLst>
                  <a:ext uri="{FF2B5EF4-FFF2-40B4-BE49-F238E27FC236}">
                    <a16:creationId xmlns:a16="http://schemas.microsoft.com/office/drawing/2014/main" id="{67EC0FD3-25B8-3975-9B28-1E33E961786B}"/>
                  </a:ext>
                </a:extLst>
              </p:cNvPr>
              <p:cNvPicPr>
                <a:picLocks noChangeAspect="1"/>
              </p:cNvPicPr>
              <p:nvPr/>
            </p:nvPicPr>
            <p:blipFill>
              <a:blip r:embed="rId3"/>
              <a:stretch>
                <a:fillRect/>
              </a:stretch>
            </p:blipFill>
            <p:spPr>
              <a:xfrm>
                <a:off x="4547442" y="2440473"/>
                <a:ext cx="2163432" cy="3741533"/>
              </a:xfrm>
              <a:prstGeom prst="rect">
                <a:avLst/>
              </a:prstGeom>
            </p:spPr>
          </p:pic>
        </p:grpSp>
      </p:grpSp>
    </p:spTree>
    <p:extLst>
      <p:ext uri="{BB962C8B-B14F-4D97-AF65-F5344CB8AC3E}">
        <p14:creationId xmlns:p14="http://schemas.microsoft.com/office/powerpoint/2010/main" val="56916678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Power Automate and HTTP/Connectors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Leveraging the 1,400+ connectors to extend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Power Automate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For a good end-user experience, cloud flows triggered from Copilot Studio must execute quickly so that the user doesn’t have to wait too long for the agent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You can make HTTP requests or use connectors directly from Copilot Studio, to avoid invoking cloud flows and optimize performance.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Power Automate Standards by MVP Matthew Devaney</a:t>
            </a:r>
            <a:r>
              <a:rPr lang="en-US" sz="1200">
                <a:solidFill>
                  <a:srgbClr val="FFFFFF">
                    <a:lumMod val="95000"/>
                  </a:srgbClr>
                </a:solidFill>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70322971"/>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optimizing your cloud flows and HTTP/Connector requests to make sure they run as fast as possible?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call cloud flows that don’t have any connector as part of their actions? </a:t>
                      </a:r>
                      <a:b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If yes,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do you handle cloud timeouts and limits (e.g., throttling)?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Parallel branch in cloud flows to return a result before 100s.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Each connector limit is assessed. </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By adding a parallel branch that returns a result to Copilot Studio within 100s, you can more gracefully handle the timeout on the agent</a:t>
            </a:r>
            <a:r>
              <a:rPr lang="en-US" sz="1200" dirty="0">
                <a:solidFill>
                  <a:srgbClr val="FFFFFF">
                    <a:lumMod val="95000"/>
                  </a:srgbClr>
                </a:solidFill>
                <a:latin typeface="Aptos" panose="020B0004020202020204" pitchFamily="34" charset="0"/>
              </a:rPr>
              <a:t> side.</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solidFill>
                  <a:srgbClr val="FFFFFF">
                    <a:lumMod val="95000"/>
                  </a:srgbClr>
                </a:solidFill>
                <a:latin typeface="Aptos" panose="020B0004020202020204" pitchFamily="34" charset="0"/>
                <a:hlinkClick r:id="rId3"/>
              </a:rPr>
              <a:t>FlowActionTimedOut</a:t>
            </a:r>
            <a:r>
              <a:rPr lang="en-US" sz="1200" dirty="0">
                <a:solidFill>
                  <a:srgbClr val="FFFFFF">
                    <a:lumMod val="95000"/>
                  </a:srgbClr>
                </a:solidFill>
                <a:latin typeface="Aptos" panose="020B0004020202020204" pitchFamily="34" charset="0"/>
                <a:hlinkClick r:id="rId3"/>
              </a:rPr>
              <a:t> error code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MVP Matt </a:t>
            </a:r>
            <a:r>
              <a:rPr lang="en-US" sz="1200" dirty="0" err="1">
                <a:solidFill>
                  <a:srgbClr val="FFFFFF">
                    <a:lumMod val="95000"/>
                  </a:srgbClr>
                </a:solidFill>
                <a:latin typeface="Aptos" panose="020B0004020202020204" pitchFamily="34" charset="0"/>
                <a:hlinkClick r:id="rId4"/>
              </a:rPr>
              <a:t>Jimison's</a:t>
            </a:r>
            <a:r>
              <a:rPr lang="en-US" sz="1200" dirty="0">
                <a:solidFill>
                  <a:srgbClr val="FFFFFF">
                    <a:lumMod val="95000"/>
                  </a:srgbClr>
                </a:solidFill>
                <a:latin typeface="Aptos" panose="020B0004020202020204" pitchFamily="34" charset="0"/>
                <a:hlinkClick r:id="rId4"/>
              </a:rPr>
              <a:t> example of handling cloud flow timeouts in Copilot Studio</a:t>
            </a:r>
            <a:endParaRPr lang="en-US" sz="1200" dirty="0">
              <a:solidFill>
                <a:srgbClr val="FFFFFF">
                  <a:lumMod val="95000"/>
                </a:srgbClr>
              </a:solidFill>
              <a:latin typeface="Aptos" panose="020B0004020202020204" pitchFamily="34" charset="0"/>
            </a:endParaRPr>
          </a:p>
        </p:txBody>
      </p:sp>
      <p:pic>
        <p:nvPicPr>
          <p:cNvPr id="11" name="Picture 10">
            <a:extLst>
              <a:ext uri="{FF2B5EF4-FFF2-40B4-BE49-F238E27FC236}">
                <a16:creationId xmlns:a16="http://schemas.microsoft.com/office/drawing/2014/main" id="{81332934-B43A-DA51-8005-F83503CA3418}"/>
              </a:ext>
            </a:extLst>
          </p:cNvPr>
          <p:cNvPicPr>
            <a:picLocks noChangeAspect="1"/>
          </p:cNvPicPr>
          <p:nvPr/>
        </p:nvPicPr>
        <p:blipFill>
          <a:blip r:embed="rId5"/>
          <a:stretch>
            <a:fillRect/>
          </a:stretch>
        </p:blipFill>
        <p:spPr>
          <a:xfrm>
            <a:off x="360908" y="1436909"/>
            <a:ext cx="8250683"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7083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20D04-97D7-467D-FA47-AF3ECDEE6D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60907" y="1436909"/>
            <a:ext cx="8250684"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Place long running logic after the “Return value(s) to Copilot Studio” step.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deploying to Microsoft Teams, the ‘send proactive message’ message feature could be used to have the bot send the message to the user, once it is ready on the Power Automate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4"/>
              </a:rPr>
              <a:t>FlowActionTimedOut</a:t>
            </a:r>
            <a:r>
              <a:rPr lang="en-US" sz="1200">
                <a:solidFill>
                  <a:srgbClr val="FFFFFF">
                    <a:lumMod val="95000"/>
                  </a:srgbClr>
                </a:solidFill>
                <a:latin typeface="Aptos" panose="020B0004020202020204" pitchFamily="34" charset="0"/>
                <a:hlinkClick r:id="rId4"/>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Notify bot users in Teams with proactive messages</a:t>
            </a:r>
            <a:endParaRPr lang="en-US" sz="1200">
              <a:solidFill>
                <a:srgbClr val="FFFFFF">
                  <a:lumMod val="95000"/>
                </a:srgbClr>
              </a:solidFill>
              <a:latin typeface="Aptos" panose="020B0004020202020204" pitchFamily="34" charset="0"/>
            </a:endParaRPr>
          </a:p>
        </p:txBody>
      </p:sp>
    </p:spTree>
    <p:extLst>
      <p:ext uri="{BB962C8B-B14F-4D97-AF65-F5344CB8AC3E}">
        <p14:creationId xmlns:p14="http://schemas.microsoft.com/office/powerpoint/2010/main" val="340317340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Custom 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Going beyond out-of-the box connectors to integrate you Copilots into custom systems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Power Automate offers great integration capabilities, with more 1,400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For a good end-user experience, custom connectors provide easy to use business functions without requiring web service knowledge from makers.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Custom connectors can be easily created based on existing </a:t>
            </a:r>
            <a:r>
              <a:rPr lang="en-US" sz="1200" dirty="0" err="1">
                <a:solidFill>
                  <a:srgbClr val="FFFFFF">
                    <a:lumMod val="95000"/>
                  </a:srgbClr>
                </a:solidFill>
                <a:latin typeface="Aptos" panose="020B0004020202020204" pitchFamily="34" charset="0"/>
              </a:rPr>
              <a:t>OpenAPI</a:t>
            </a:r>
            <a:r>
              <a:rPr lang="en-US" sz="1200" dirty="0">
                <a:solidFill>
                  <a:srgbClr val="FFFFFF">
                    <a:lumMod val="95000"/>
                  </a:srgbClr>
                </a:solidFill>
                <a:latin typeface="Aptos" panose="020B0004020202020204" pitchFamily="34" charset="0"/>
              </a:rPr>
              <a:t> files or directly from Azure Services or Postman Collections.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Custom connectors support actions as well as triggers (webhooks)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Custom connectors overview</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812729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are you connecting to custom systems where no connector exists?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call systems directly or through an integration layer (API Management)?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expose your systems?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Custom connector for internal REST-based APIs that are isolated in a virtual network.</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Direct for atomic integrations. Through API Management for systems with format/credential translation (e.g., SOAP-based services)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REST based web service</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REST and SOAP</a:t>
            </a:r>
          </a:p>
        </p:txBody>
      </p:sp>
    </p:spTree>
    <p:extLst>
      <p:ext uri="{BB962C8B-B14F-4D97-AF65-F5344CB8AC3E}">
        <p14:creationId xmlns:p14="http://schemas.microsoft.com/office/powerpoint/2010/main" val="390313106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2"/>
                </a:solidFill>
              </a:rPr>
              <a:t>Channels, clients, and hand off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Deployed channels</a:t>
            </a:r>
          </a:p>
          <a:p>
            <a:pPr>
              <a:spcBef>
                <a:spcPts val="600"/>
              </a:spcBef>
            </a:pPr>
            <a:r>
              <a:rPr lang="en-US" sz="2800"/>
              <a:t>Chat clients</a:t>
            </a:r>
          </a:p>
          <a:p>
            <a:pPr>
              <a:spcBef>
                <a:spcPts val="600"/>
              </a:spcBef>
            </a:pPr>
            <a:r>
              <a:rPr lang="en-US"/>
              <a:t>Hand off management</a:t>
            </a:r>
            <a:endParaRPr lang="en-US" sz="2800"/>
          </a:p>
        </p:txBody>
      </p:sp>
    </p:spTree>
    <p:extLst>
      <p:ext uri="{BB962C8B-B14F-4D97-AF65-F5344CB8AC3E}">
        <p14:creationId xmlns:p14="http://schemas.microsoft.com/office/powerpoint/2010/main" val="194612702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dirty="0"/>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deploys to multiple channels natively (Teams, websites, Facebook, Power Pages, Power Apps canvas apps, etc.). </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advanced scenarios such as custom apps or </a:t>
            </a:r>
            <a:r>
              <a:rPr lang="en-US" sz="1200">
                <a:solidFill>
                  <a:srgbClr val="FFFFFF">
                    <a:lumMod val="95000"/>
                  </a:srgbClr>
                </a:solidFill>
                <a:latin typeface="Aptos" panose="020B0004020202020204" pitchFamily="34" charset="0"/>
              </a:rPr>
              <a:t>web clients,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customers can integrate with the agent’s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additional channels, customers would typically setup a relay agent </a:t>
            </a:r>
            <a:r>
              <a:rPr lang="en-US" sz="1200">
                <a:solidFill>
                  <a:srgbClr val="FFFFFF">
                    <a:lumMod val="95000"/>
                  </a:srgbClr>
                </a:solidFill>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Publish an agent to various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Add a Copilot Studio bot to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Channels and Community / </a:t>
            </a:r>
            <a:r>
              <a:rPr lang="en-US" sz="1200" err="1">
                <a:solidFill>
                  <a:srgbClr val="FFFFFF">
                    <a:lumMod val="95000"/>
                  </a:srgbClr>
                </a:solidFill>
                <a:latin typeface="Aptos" panose="020B0004020202020204" pitchFamily="34" charset="0"/>
                <a:hlinkClick r:id="rId6"/>
              </a:rPr>
              <a:t>Botkit</a:t>
            </a:r>
            <a:r>
              <a:rPr lang="en-US" sz="1200">
                <a:solidFill>
                  <a:srgbClr val="FFFFFF">
                    <a:lumMod val="95000"/>
                  </a:srgbClr>
                </a:solidFill>
                <a:latin typeface="Aptos" panose="020B0004020202020204" pitchFamily="34" charset="0"/>
                <a:hlinkClick r:id="rId6"/>
              </a:rPr>
              <a:t> Adapters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3326001531"/>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dirty="0">
                          <a:solidFill>
                            <a:schemeClr val="tx1">
                              <a:lumMod val="95000"/>
                            </a:schemeClr>
                          </a:solidFill>
                          <a:latin typeface="Aptos" panose="020B0004020202020204" pitchFamily="34" charset="0"/>
                          <a:ea typeface="+mn-ea"/>
                          <a:cs typeface="+mn-cs"/>
                        </a:rPr>
                        <a:t>Channel &amp; 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978015463"/>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10,000 / month</a:t>
                      </a:r>
                    </a:p>
                  </a:txBody>
                  <a:tcPr/>
                </a:tc>
                <a:tc>
                  <a:txBody>
                    <a:bodyPr/>
                    <a:lstStyle/>
                    <a:p>
                      <a:pPr algn="r"/>
                      <a:r>
                        <a:rPr lang="en-US" sz="1200" dirty="0">
                          <a:solidFill>
                            <a:schemeClr val="bg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2,000 / month</a:t>
                      </a:r>
                    </a:p>
                  </a:txBody>
                  <a:tcPr/>
                </a:tc>
                <a:tc>
                  <a:txBody>
                    <a:bodyPr/>
                    <a:lstStyle/>
                    <a:p>
                      <a:pPr algn="r"/>
                      <a:r>
                        <a:rPr lang="en-US" sz="1200" dirty="0">
                          <a:solidFill>
                            <a:schemeClr val="bg1"/>
                          </a:solidFill>
                          <a:latin typeface="Aptos" panose="020B0004020202020204" pitchFamily="34" charset="0"/>
                        </a:rPr>
                        <a:t>Azure relay agent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algn="r"/>
                      <a:r>
                        <a:rPr lang="en-US" sz="1200" dirty="0">
                          <a:solidFill>
                            <a:schemeClr val="bg1"/>
                          </a:solidFill>
                          <a:latin typeface="Aptos" panose="020B0004020202020204" pitchFamily="34" charset="0"/>
                        </a:rPr>
                        <a:t>Voice channel through 3</a:t>
                      </a:r>
                      <a:r>
                        <a:rPr lang="en-US" sz="1200" baseline="30000" dirty="0">
                          <a:solidFill>
                            <a:schemeClr val="bg1"/>
                          </a:solidFill>
                          <a:latin typeface="Aptos" panose="020B0004020202020204" pitchFamily="34" charset="0"/>
                        </a:rPr>
                        <a:t>rd</a:t>
                      </a:r>
                      <a:r>
                        <a:rPr lang="en-US" sz="1200" dirty="0">
                          <a:solidFill>
                            <a:schemeClr val="bg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Project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00931"/>
          </a:xfrm>
        </p:spPr>
        <p:txBody>
          <a:bodyPr/>
          <a:lstStyle/>
          <a:p>
            <a:r>
              <a:rPr lang="en-US"/>
              <a:t>Business overview</a:t>
            </a:r>
          </a:p>
          <a:p>
            <a:r>
              <a:rPr lang="en-US"/>
              <a:t>Project overview &amp; agent purpose</a:t>
            </a:r>
          </a:p>
          <a:p>
            <a:r>
              <a:rPr lang="en-US"/>
              <a:t>Stakeholders</a:t>
            </a:r>
          </a:p>
          <a:p>
            <a:r>
              <a:rPr lang="en-US"/>
              <a:t>Project planning</a:t>
            </a:r>
          </a:p>
          <a:p>
            <a:r>
              <a:rPr lang="en-US"/>
              <a:t>Target KPIs</a:t>
            </a:r>
          </a:p>
          <a:p>
            <a:r>
              <a:rPr lang="en-US"/>
              <a:t>Assumption &amp; concerns</a:t>
            </a:r>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There are many available options to deploy an agent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an agent for a live website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Customize the web chat canvas (simple)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Customize and host your own chat canvas (advanced</a:t>
            </a:r>
            <a:r>
              <a:rPr lang="en-US" sz="120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Bot Framework Web Chat canvas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Format your bot messages in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Markdown Guide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Adaptive Cards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834948563"/>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2649817264"/>
              </p:ext>
            </p:extLst>
          </p:nvPr>
        </p:nvGraphicFramePr>
        <p:xfrm>
          <a:off x="276175" y="1979295"/>
          <a:ext cx="8296301" cy="298704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bg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Bot Framework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V2 for advanced styling and controls</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Advanced layout customizations and deeper interactivity with the rest of the web page context.</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Custom Adaptive Cards rendering requirements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V3 to add handoff</a:t>
                      </a:r>
                    </a:p>
                  </a:txBody>
                  <a:tcPr/>
                </a:tc>
                <a:tc>
                  <a:txBody>
                    <a:bodyPr/>
                    <a:lstStyle/>
                    <a:p>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For internal teams</a:t>
                      </a:r>
                    </a:p>
                  </a:txBody>
                  <a:tcPr/>
                </a:tc>
                <a:tc>
                  <a:txBody>
                    <a:bodyPr/>
                    <a:lstStyle/>
                    <a:p>
                      <a:r>
                        <a:rPr lang="en-US" sz="1200">
                          <a:solidFill>
                            <a:schemeClr val="bg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agent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an agent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a:solidFill>
                  <a:srgbClr val="FFFFFF">
                    <a:lumMod val="95000"/>
                  </a:srgbClr>
                </a:solidFill>
                <a:latin typeface="Aptos" panose="020B0004020202020204" pitchFamily="34" charset="0"/>
              </a:rPr>
              <a:t>A</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custom adapter relays the incoming chat messages to the Copilot Studio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Hand off with Dynamics 365 Omnichannel for Customer Service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82471989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Dynamics 365 Omnichannel for Customer Service? </a:t>
                      </a:r>
                      <a:r>
                        <a:rPr kumimoji="0" lang="en-US" sz="1600" b="0" i="1" u="none" strike="noStrike" kern="1200" cap="none" spc="0" normalizeH="0" baseline="0" noProof="0">
                          <a:ln>
                            <a:noFill/>
                          </a:ln>
                          <a:solidFill>
                            <a:schemeClr val="bg1">
                              <a:lumMod val="65000"/>
                              <a:lumOff val="35000"/>
                            </a:schemeClr>
                          </a:solidFill>
                          <a:effectLst/>
                          <a:uLnTx/>
                          <a:uFillTx/>
                          <a:latin typeface="Aptos" panose="020B0004020202020204" pitchFamily="34" charset="0"/>
                          <a:ea typeface="+mn-ea"/>
                          <a:cs typeface="+mn-cs"/>
                        </a:rPr>
                        <a:t>(dedicated section)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another engagement hub solution?</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which one and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chat client are you placing in front of your end-users?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a:solidFill>
              <a:srgbClr val="FFB900"/>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is how most standard integrations with 1</a:t>
            </a:r>
            <a:r>
              <a:rPr lang="en-US" sz="1200" baseline="30000">
                <a:solidFill>
                  <a:srgbClr val="FFFFFF">
                    <a:lumMod val="95000"/>
                  </a:srgbClr>
                </a:solidFill>
                <a:latin typeface="Aptos" panose="020B0004020202020204" pitchFamily="34" charset="0"/>
              </a:rPr>
              <a:t>st</a:t>
            </a:r>
            <a:r>
              <a:rPr lang="en-US" sz="1200">
                <a:solidFill>
                  <a:srgbClr val="FFFFFF">
                    <a:lumMod val="95000"/>
                  </a:srgbClr>
                </a:solidFill>
                <a:latin typeface="Aptos" panose="020B0004020202020204" pitchFamily="34" charset="0"/>
              </a:rPr>
              <a:t>-party or 3</a:t>
            </a:r>
            <a:r>
              <a:rPr lang="en-US" sz="1200" baseline="30000">
                <a:solidFill>
                  <a:srgbClr val="FFFFFF">
                    <a:lumMod val="95000"/>
                  </a:srgbClr>
                </a:solidFill>
                <a:latin typeface="Aptos" panose="020B0004020202020204" pitchFamily="34" charset="0"/>
              </a:rPr>
              <a:t>rd</a:t>
            </a:r>
            <a:r>
              <a:rPr lang="en-US" sz="1200">
                <a:solidFill>
                  <a:srgbClr val="FFFFFF">
                    <a:lumMod val="95000"/>
                  </a:srgbClr>
                </a:solidFill>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rPr>
              <a:t>Pros: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rPr>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Hand off with Dynamics 365 Customer Service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Genesys</a:t>
            </a:r>
            <a:r>
              <a:rPr lang="en-US" sz="1200">
                <a:solidFill>
                  <a:srgbClr val="FFFFFF">
                    <a:lumMod val="95000"/>
                  </a:srgbClr>
                </a:solidFill>
                <a:latin typeface="Aptos" panose="020B0004020202020204" pitchFamily="34" charset="0"/>
              </a:rPr>
              <a:t>, </a:t>
            </a:r>
            <a:r>
              <a:rPr lang="en-US" sz="1200" err="1">
                <a:solidFill>
                  <a:srgbClr val="FFFFFF">
                    <a:lumMod val="95000"/>
                  </a:srgbClr>
                </a:solidFill>
                <a:latin typeface="Aptos" panose="020B0004020202020204" pitchFamily="34" charset="0"/>
                <a:hlinkClick r:id="rId6"/>
              </a:rPr>
              <a:t>LivePerson</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Salesforce Einstein Bot</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8"/>
              </a:rPr>
              <a:t>ServiceNow</a:t>
            </a:r>
            <a:r>
              <a:rPr lang="en-US" sz="120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 Chat Canvas</a:t>
            </a:r>
          </a:p>
        </p:txBody>
      </p:sp>
      <p:pic>
        <p:nvPicPr>
          <p:cNvPr id="43" name="Graphic 42">
            <a:extLst>
              <a:ext uri="{FF2B5EF4-FFF2-40B4-BE49-F238E27FC236}">
                <a16:creationId xmlns:a16="http://schemas.microsoft.com/office/drawing/2014/main" id="{DE30C65B-26F6-0727-EB68-BB484D6F9A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6" y="2112726"/>
            <a:ext cx="252000" cy="252000"/>
          </a:xfrm>
          <a:prstGeom prst="rect">
            <a:avLst/>
          </a:prstGeom>
        </p:spPr>
      </p:pic>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Pattern 1: “bot-as-an-agent” Engagement Hub at the front, Copilot Studio at the </a:t>
            </a:r>
            <a:r>
              <a:rPr lang="en-US"/>
              <a:t>back</a:t>
            </a:r>
            <a:endParaRPr lang="en-US" sz="1600">
              <a:solidFill>
                <a:schemeClr val="accent2"/>
              </a:solidFill>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Adapter</a:t>
            </a:r>
            <a:br>
              <a:rPr lang="en-US" sz="1400">
                <a:latin typeface="Aptos SemiBold" panose="020B0004020202020204" pitchFamily="34" charset="0"/>
              </a:rPr>
            </a:br>
            <a:r>
              <a:rPr lang="en-US" sz="1000" i="1">
                <a:latin typeface="Aptos" panose="020B0004020202020204" pitchFamily="34" charset="0"/>
              </a:rPr>
              <a:t>(sometimes native with 3</a:t>
            </a:r>
            <a:r>
              <a:rPr lang="en-US" sz="1000" i="1" baseline="30000">
                <a:latin typeface="Aptos" panose="020B0004020202020204" pitchFamily="34" charset="0"/>
              </a:rPr>
              <a:t>rd</a:t>
            </a:r>
            <a:r>
              <a:rPr lang="en-US" sz="1000" i="1">
                <a:latin typeface="Aptos" panose="020B0004020202020204" pitchFamily="34" charset="0"/>
              </a:rPr>
              <a:t>-party providers)</a:t>
            </a:r>
            <a:endParaRPr lang="en-US" sz="1400" i="1">
              <a:latin typeface="Aptos" panose="020B0004020202020204" pitchFamily="34" charset="0"/>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End-user</a:t>
            </a:r>
            <a:endParaRPr lang="en-US" sz="1400">
              <a:solidFill>
                <a:srgbClr val="4ADEFC"/>
              </a:solidFill>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Live agent</a:t>
            </a:r>
            <a:endParaRPr lang="en-US" sz="1400">
              <a:solidFill>
                <a:srgbClr val="4ADEFC"/>
              </a:solidFill>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Contact Center</a:t>
            </a:r>
            <a:endParaRPr lang="en-US" sz="1200">
              <a:solidFill>
                <a:srgbClr val="4ADEFC"/>
              </a:solidFill>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Azure or other</a:t>
            </a:r>
            <a:endParaRPr lang="en-US" sz="1200">
              <a:solidFill>
                <a:srgbClr val="4ADEFC"/>
              </a:solidFill>
            </a:endParaRPr>
          </a:p>
        </p:txBody>
      </p:sp>
      <p:pic>
        <p:nvPicPr>
          <p:cNvPr id="57" name="Graphic 56">
            <a:extLst>
              <a:ext uri="{FF2B5EF4-FFF2-40B4-BE49-F238E27FC236}">
                <a16:creationId xmlns:a16="http://schemas.microsoft.com/office/drawing/2014/main" id="{5F4AA896-FEF5-11FF-2243-30B7CDFE02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4527" y="2112726"/>
            <a:ext cx="252000" cy="252000"/>
          </a:xfrm>
          <a:prstGeom prst="rect">
            <a:avLst/>
          </a:prstGeom>
        </p:spPr>
      </p:pic>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Copilot Studio</a:t>
            </a:r>
            <a:endParaRPr lang="en-US" sz="1200">
              <a:solidFill>
                <a:srgbClr val="4ADEFC"/>
              </a:solidFill>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End-user chats with the Engagement Hub chat canvas and an adapter relays messages with a Copilot Studio agent through the Direct Line APIs.</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When an escalation event is sent by the Copilot Studio agent APIs, the Engagement Hub takes over the conversation.</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10873" y="3737521"/>
            <a:ext cx="360000" cy="360000"/>
          </a:xfrm>
          <a:prstGeom prst="rect">
            <a:avLst/>
          </a:prstGeom>
        </p:spPr>
      </p:pic>
    </p:spTree>
    <p:extLst>
      <p:ext uri="{BB962C8B-B14F-4D97-AF65-F5344CB8AC3E}">
        <p14:creationId xmlns:p14="http://schemas.microsoft.com/office/powerpoint/2010/main" val="136604257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a:solidFill>
              <a:srgbClr val="FFB900"/>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7006703"/>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cs typeface="Segoe UI"/>
              </a:rPr>
              <a:t>An alternative but more custom and complex approach is to use Copilot Studio at the </a:t>
            </a:r>
            <a:r>
              <a:rPr lang="en-US" sz="1200">
                <a:solidFill>
                  <a:srgbClr val="FFFFFF"/>
                </a:solidFill>
                <a:latin typeface="Aptos"/>
                <a:cs typeface="Segoe UI"/>
              </a:rPr>
              <a:t>front and </a:t>
            </a:r>
            <a:r>
              <a:rPr kumimoji="0" lang="en-US" sz="1200" b="0" i="0" u="none" strike="noStrike" kern="1200" cap="none" spc="0" normalizeH="0" baseline="0" noProof="0">
                <a:ln>
                  <a:noFill/>
                </a:ln>
                <a:solidFill>
                  <a:srgbClr val="FFFFFF"/>
                </a:solidFill>
                <a:effectLst/>
                <a:uLnTx/>
                <a:uFillTx/>
                <a:latin typeface="Aptos"/>
                <a:cs typeface="Segoe UI"/>
              </a:rPr>
              <a:t>integrate through an engagement</a:t>
            </a:r>
            <a:r>
              <a:rPr lang="en-US" sz="1200">
                <a:solidFill>
                  <a:srgbClr val="FFFFFF"/>
                </a:solidFill>
                <a:latin typeface="Aptos"/>
                <a:cs typeface="Segoe UI"/>
              </a:rPr>
              <a:t> hub APIs</a:t>
            </a:r>
            <a:r>
              <a:rPr kumimoji="0" lang="en-US" sz="1200" b="0" i="0" u="none" strike="noStrike" kern="1200" cap="none" spc="0" normalizeH="0" baseline="0" noProof="0">
                <a:ln>
                  <a:noFill/>
                </a:ln>
                <a:solidFill>
                  <a:srgbClr val="FFFFFF"/>
                </a:solidFill>
                <a:effectLst/>
                <a:uLnTx/>
                <a:uFillTx/>
                <a:latin typeface="Aptos"/>
                <a:cs typeface="Segoe UI"/>
              </a:rPr>
              <a:t> through </a:t>
            </a:r>
            <a:r>
              <a:rPr lang="en-US" sz="1200">
                <a:solidFill>
                  <a:srgbClr val="FFFFFF"/>
                </a:solidFill>
                <a:latin typeface="Aptos"/>
                <a:cs typeface="Segoe UI"/>
              </a:rPr>
              <a:t>a skill</a:t>
            </a:r>
            <a:r>
              <a:rPr kumimoji="0" lang="en-US" sz="1200" b="0" i="0" u="none" strike="noStrike" kern="1200" cap="none" spc="0" normalizeH="0" baseline="0" noProof="0">
                <a:ln>
                  <a:noFill/>
                </a:ln>
                <a:solidFill>
                  <a:srgbClr val="FFFFFF"/>
                </a:solidFill>
                <a:effectLst/>
                <a:uLnTx/>
                <a:uFillTx/>
                <a:latin typeface="Aptos"/>
                <a:cs typeface="Segoe UI"/>
              </a:rPr>
              <a:t>.</a:t>
            </a:r>
            <a:endParaRPr lang="en-US" sz="1200" b="0" i="0" u="none" strike="noStrike" kern="1200" cap="none" spc="0" normalizeH="0" baseline="0" noProof="0">
              <a:ln>
                <a:noFill/>
              </a:ln>
              <a:solidFill>
                <a:srgbClr val="FFFFFF"/>
              </a:solidFill>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SemiBold"/>
                <a:cs typeface="Segoe UI"/>
              </a:rPr>
              <a:t>Pros:</a:t>
            </a:r>
            <a:endParaRPr lang="en-US" sz="1200" b="0" i="0" u="none" strike="noStrike" kern="1200" cap="none" spc="0" normalizeH="0" baseline="0" noProof="0">
              <a:ln>
                <a:noFill/>
              </a:ln>
              <a:solidFill>
                <a:srgbClr val="FFFFFF"/>
              </a:solidFill>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Copilot Studio is always in the loop, including agent messages.</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Full control over how responses (messages, cards, etc.) emitted from the bot are shown to end-user.</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Agent may be assisted in whisper mode (i.e., agent assist).</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a:ln>
                  <a:noFill/>
                </a:ln>
                <a:solidFill>
                  <a:srgbClr val="FFFFFF"/>
                </a:solidFill>
                <a:effectLst/>
                <a:uLnTx/>
                <a:uFillTx/>
                <a:latin typeface="Aptos"/>
              </a:rPr>
              <a:t>Opportunity for the bot to do skill-based routing to the right agent.</a:t>
            </a:r>
            <a:endParaRPr lang="en-US" sz="1200" b="0" i="0" u="none" strike="noStrike" kern="1200" cap="none" spc="0" normalizeH="0" baseline="0" noProof="0">
              <a:ln>
                <a:noFill/>
              </a:ln>
              <a:solidFill>
                <a:srgbClr val="FFFFFF"/>
              </a:solidFill>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SemiBold"/>
                <a:cs typeface="Segoe UI"/>
              </a:rPr>
              <a:t>Cons:</a:t>
            </a:r>
            <a:endParaRPr lang="en-US" sz="1200" b="0" i="0" u="none" strike="noStrike" kern="1200" cap="none" spc="0" normalizeH="0" baseline="0" noProof="0">
              <a:ln>
                <a:noFill/>
              </a:ln>
              <a:solidFill>
                <a:srgbClr val="FFFFFF"/>
              </a:solidFill>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rPr>
              <a:t>Many hops between systems.</a:t>
            </a:r>
            <a:r>
              <a:rPr lang="en-US" sz="1200">
                <a:solidFill>
                  <a:srgbClr val="FFFFFF"/>
                </a:solidFill>
                <a:latin typeface="Aptos"/>
              </a:rPr>
              <a:t> </a:t>
            </a:r>
            <a:endParaRPr lang="en-US" sz="1200" b="0" i="0" u="none" strike="noStrike" kern="1200" cap="none" spc="0" normalizeH="0" baseline="0" noProof="0">
              <a:ln>
                <a:noFill/>
              </a:ln>
              <a:solidFill>
                <a:srgbClr val="FFFFFF"/>
              </a:solidFill>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a:solidFill>
                  <a:srgbClr val="FFFFFF"/>
                </a:solidFill>
                <a:latin typeface="Aptos"/>
              </a:rPr>
              <a:t>Requires a pro-dev and PaaS approach for the Bot Framework skill.</a:t>
            </a:r>
            <a:endParaRPr lang="en-US" sz="1200" b="0" i="0" u="none" strike="noStrike" kern="1200" cap="none" spc="0" normalizeH="0" baseline="0" noProof="0">
              <a:ln>
                <a:noFill/>
              </a:ln>
              <a:solidFill>
                <a:srgbClr val="FFFFFF"/>
              </a:solidFill>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a:ln>
                  <a:noFill/>
                </a:ln>
                <a:solidFill>
                  <a:srgbClr val="FFFFFF"/>
                </a:solidFill>
                <a:effectLst/>
                <a:uLnTx/>
                <a:uFillTx/>
                <a:latin typeface="Aptos"/>
              </a:rPr>
              <a:t>Heavy overhead and integrations of the hub with Copilot Studio.</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a:rPr>
              <a:t>Live agent is limited to using a compatible chat canvas.</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a:rPr>
              <a:t>No ability for channel provider to customize their agent messages to show up in the canvas.</a:t>
            </a:r>
            <a:endParaRPr lang="en-US" sz="1200" b="0" i="0" u="none" strike="noStrike" kern="1200" cap="none" spc="0" normalizeH="0" baseline="0" noProof="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Aptos"/>
              </a:rPr>
              <a:t>Agent takeover / supervisor capabilities likely aren’t possible.</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endParaRPr lang="en-US" sz="1200" b="0" i="0" u="none" strike="noStrike" kern="1200" cap="none" spc="0" normalizeH="0" baseline="0" noProof="0">
              <a:ln>
                <a:noFill/>
              </a:ln>
              <a:solidFill>
                <a:srgbClr val="FFFFFF"/>
              </a:solidFill>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ptos SemiBold"/>
                <a:cs typeface="Segoe UI"/>
              </a:rPr>
              <a:t>Useful resources:</a:t>
            </a:r>
            <a:endParaRPr lang="en-US" sz="1600" b="1" i="0" u="none" strike="noStrike" kern="1200" cap="none" spc="0" normalizeH="0" baseline="0" noProof="0">
              <a:ln>
                <a:noFill/>
              </a:ln>
              <a:solidFill>
                <a:srgbClr val="FFFFFF"/>
              </a:solidFill>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solidFill>
                <a:latin typeface="Aptos"/>
                <a:cs typeface="Segoe UI"/>
                <a:hlinkClick r:id="rId3">
                  <a:extLst>
                    <a:ext uri="{A12FA001-AC4F-418D-AE19-62706E023703}">
                      <ahyp:hlinkClr xmlns:ahyp="http://schemas.microsoft.com/office/drawing/2018/hyperlinkcolor" val="tx"/>
                    </a:ext>
                  </a:extLst>
                </a:hlinkClick>
              </a:rPr>
              <a:t>Hand off to a live agent</a:t>
            </a:r>
            <a:endParaRPr lang="en-US" sz="1200">
              <a:solidFill>
                <a:srgbClr val="FFFFFF"/>
              </a:solidFill>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solidFill>
                <a:latin typeface="Aptos"/>
                <a:cs typeface="Segoe UI"/>
                <a:hlinkClick r:id="rId4">
                  <a:extLst>
                    <a:ext uri="{A12FA001-AC4F-418D-AE19-62706E023703}">
                      <ahyp:hlinkClr xmlns:ahyp="http://schemas.microsoft.com/office/drawing/2018/hyperlinkcolor" val="tx"/>
                    </a:ext>
                  </a:extLst>
                </a:hlinkClick>
              </a:rPr>
              <a:t>Use Microsoft Bot Framework skills</a:t>
            </a:r>
            <a:endParaRPr lang="en-US" sz="1200">
              <a:solidFill>
                <a:srgbClr val="FFFFFF"/>
              </a:solidFill>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Chat </a:t>
            </a:r>
            <a:br>
              <a:rPr lang="en-US" sz="1400">
                <a:latin typeface="Aptos SemiBold" panose="020B0004020202020204" pitchFamily="34" charset="0"/>
              </a:rPr>
            </a:br>
            <a:r>
              <a:rPr lang="en-US" sz="1400">
                <a:latin typeface="Aptos SemiBold" panose="020B0004020202020204" pitchFamily="34" charset="0"/>
              </a:rPr>
              <a:t>Canvas</a:t>
            </a:r>
          </a:p>
        </p:txBody>
      </p:sp>
      <p:pic>
        <p:nvPicPr>
          <p:cNvPr id="43" name="Graphic 42">
            <a:extLst>
              <a:ext uri="{FF2B5EF4-FFF2-40B4-BE49-F238E27FC236}">
                <a16:creationId xmlns:a16="http://schemas.microsoft.com/office/drawing/2014/main" id="{90A49F98-D723-FA5E-D82A-816F1AA73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94" y="2108890"/>
            <a:ext cx="252000" cy="252000"/>
          </a:xfrm>
          <a:prstGeom prst="rect">
            <a:avLst/>
          </a:prstGeom>
        </p:spPr>
      </p:pic>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solidFill>
                  <a:schemeClr val="accent2"/>
                </a:solidFill>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dirty="0">
                <a:latin typeface="Aptos SemiBold" panose="020B0004020202020204" pitchFamily="34" charset="0"/>
              </a:rPr>
              <a:t>Hand off topic invoking a skill</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indent="-1270" algn="ctr"/>
            <a:r>
              <a:rPr lang="en-US" sz="1400">
                <a:latin typeface="Aptos SemiBold"/>
              </a:rPr>
              <a:t>Microsoft Bot Framework Skill</a:t>
            </a:r>
            <a:endParaRPr lang="en-US">
              <a:latin typeface="Aptos SemiBold"/>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End-user</a:t>
            </a:r>
            <a:endParaRPr lang="en-US" sz="1400">
              <a:solidFill>
                <a:srgbClr val="4ADEFC"/>
              </a:solidFill>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Live agent</a:t>
            </a:r>
            <a:endParaRPr lang="en-US" sz="1400">
              <a:solidFill>
                <a:srgbClr val="4ADEFC"/>
              </a:solidFill>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Copilot Studio</a:t>
            </a:r>
            <a:endParaRPr lang="en-US" sz="1200">
              <a:solidFill>
                <a:srgbClr val="4ADEFC"/>
              </a:solidFill>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878093" y="2007805"/>
            <a:ext cx="1370982" cy="461665"/>
          </a:xfrm>
          <a:prstGeom prst="rect">
            <a:avLst/>
          </a:prstGeom>
          <a:noFill/>
        </p:spPr>
        <p:txBody>
          <a:bodyPr wrap="square">
            <a:spAutoFit/>
          </a:bodyPr>
          <a:lstStyle/>
          <a:p>
            <a:r>
              <a:rPr lang="en-US" sz="1200">
                <a:solidFill>
                  <a:srgbClr val="4ADEFC"/>
                </a:solidFill>
                <a:latin typeface="Aptos SemiBold" panose="020B0004020202020204" pitchFamily="34" charset="0"/>
              </a:rPr>
              <a:t>Azure AI </a:t>
            </a:r>
            <a:br>
              <a:rPr lang="en-US" sz="1200">
                <a:solidFill>
                  <a:srgbClr val="4ADEFC"/>
                </a:solidFill>
                <a:latin typeface="Aptos SemiBold" panose="020B0004020202020204" pitchFamily="34" charset="0"/>
              </a:rPr>
            </a:br>
            <a:r>
              <a:rPr lang="en-US" sz="1200">
                <a:solidFill>
                  <a:srgbClr val="4ADEFC"/>
                </a:solidFill>
                <a:latin typeface="Aptos SemiBold" panose="020B0004020202020204" pitchFamily="34" charset="0"/>
              </a:rPr>
              <a:t>Bot Service</a:t>
            </a:r>
            <a:endParaRPr lang="en-US" sz="1200">
              <a:solidFill>
                <a:srgbClr val="4ADEFC"/>
              </a:solidFill>
            </a:endParaRPr>
          </a:p>
        </p:txBody>
      </p:sp>
      <p:pic>
        <p:nvPicPr>
          <p:cNvPr id="57" name="Graphic 56">
            <a:extLst>
              <a:ext uri="{FF2B5EF4-FFF2-40B4-BE49-F238E27FC236}">
                <a16:creationId xmlns:a16="http://schemas.microsoft.com/office/drawing/2014/main" id="{4353D772-7338-17DF-1D31-5C5CD5E09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4527" y="2107614"/>
            <a:ext cx="252000" cy="252000"/>
          </a:xfrm>
          <a:prstGeom prst="rect">
            <a:avLst/>
          </a:prstGeom>
        </p:spPr>
      </p:pic>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Contact Center</a:t>
            </a:r>
            <a:endParaRPr lang="en-US" sz="1200">
              <a:solidFill>
                <a:srgbClr val="4ADEFC"/>
              </a:solidFill>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defTabSz="932472" fontAlgn="base">
              <a:spcBef>
                <a:spcPct val="0"/>
              </a:spcBef>
              <a:spcAft>
                <a:spcPts val="1200"/>
              </a:spcAft>
              <a:buFont typeface="+mj-lt"/>
              <a:buAutoNum type="arabicPeriod"/>
            </a:pPr>
            <a:r>
              <a:rPr lang="en-US" sz="1600" dirty="0">
                <a:solidFill>
                  <a:schemeClr val="tx1"/>
                </a:solidFill>
                <a:latin typeface="Aptos" panose="020B0004020202020204" pitchFamily="34" charset="0"/>
                <a:ea typeface="Segoe UI" pitchFamily="34" charset="0"/>
                <a:cs typeface="Segoe UI" pitchFamily="34" charset="0"/>
              </a:rPr>
              <a:t>End-user </a:t>
            </a:r>
            <a:r>
              <a:rPr lang="en-US" sz="1600" dirty="0">
                <a:solidFill>
                  <a:schemeClr val="tx1"/>
                </a:solidFill>
                <a:latin typeface="Aptos" panose="020B0004020202020204" pitchFamily="34" charset="0"/>
                <a:cs typeface="Segoe UI" pitchFamily="34" charset="0"/>
              </a:rPr>
              <a:t>chats</a:t>
            </a:r>
            <a:r>
              <a:rPr lang="en-US" sz="1600" dirty="0">
                <a:solidFill>
                  <a:schemeClr val="tx1"/>
                </a:solidFill>
                <a:latin typeface="Aptos" panose="020B0004020202020204" pitchFamily="34" charset="0"/>
                <a:ea typeface="Segoe UI" pitchFamily="34" charset="0"/>
                <a:cs typeface="Segoe UI" pitchFamily="34" charset="0"/>
              </a:rPr>
              <a:t> with the Copilot Studio agent through the chat canvas (the standard one or a custom one that integrates with Copilot Studio standard endpoints).</a:t>
            </a:r>
          </a:p>
          <a:p>
            <a:pPr marL="457200" indent="-457200" algn="l" defTabSz="932472" fontAlgn="base">
              <a:spcBef>
                <a:spcPct val="0"/>
              </a:spcBef>
              <a:spcAft>
                <a:spcPts val="1200"/>
              </a:spcAft>
              <a:buFont typeface="+mj-lt"/>
              <a:buAutoNum type="arabicPeriod"/>
            </a:pPr>
            <a:r>
              <a:rPr lang="en-US" sz="1600" dirty="0">
                <a:solidFill>
                  <a:schemeClr val="tx1"/>
                </a:solidFill>
                <a:latin typeface="Aptos" panose="020B0004020202020204" pitchFamily="34" charset="0"/>
                <a:ea typeface="Segoe UI" pitchFamily="34" charset="0"/>
                <a:cs typeface="Segoe UI" pitchFamily="34" charset="0"/>
              </a:rPr>
              <a:t>When an escalation event occurs, Copilot Studio triggers a Bot Framework skill.</a:t>
            </a:r>
          </a:p>
          <a:p>
            <a:pPr marL="457200" indent="-457200" algn="l" defTabSz="932472" fontAlgn="base">
              <a:spcBef>
                <a:spcPct val="0"/>
              </a:spcBef>
              <a:spcAft>
                <a:spcPts val="1200"/>
              </a:spcAft>
              <a:buFont typeface="+mj-lt"/>
              <a:buAutoNum type="arabicPeriod"/>
            </a:pPr>
            <a:r>
              <a:rPr lang="en-US" sz="1600" dirty="0">
                <a:solidFill>
                  <a:schemeClr val="tx1"/>
                </a:solidFill>
                <a:latin typeface="Aptos" panose="020B0004020202020204" pitchFamily="34" charset="0"/>
                <a:ea typeface="Segoe UI" pitchFamily="34" charset="0"/>
                <a:cs typeface="Segoe UI" pitchFamily="34" charset="0"/>
              </a:rPr>
              <a:t>The skill relays messages back and forth between the Contact Center </a:t>
            </a:r>
            <a:r>
              <a:rPr lang="en-US" sz="1600" dirty="0">
                <a:solidFill>
                  <a:schemeClr val="tx1"/>
                </a:solidFill>
                <a:latin typeface="Aptos" panose="020B0004020202020204" pitchFamily="34" charset="0"/>
                <a:cs typeface="Segoe UI" pitchFamily="34" charset="0"/>
              </a:rPr>
              <a:t>live agent </a:t>
            </a:r>
            <a:r>
              <a:rPr lang="en-US" sz="1600" dirty="0">
                <a:solidFill>
                  <a:schemeClr val="tx1"/>
                </a:solidFill>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58148" y="3399859"/>
            <a:ext cx="504000" cy="504000"/>
          </a:xfrm>
          <a:prstGeom prst="rect">
            <a:avLst/>
          </a:prstGeom>
        </p:spPr>
      </p:pic>
    </p:spTree>
    <p:extLst>
      <p:ext uri="{BB962C8B-B14F-4D97-AF65-F5344CB8AC3E}">
        <p14:creationId xmlns:p14="http://schemas.microsoft.com/office/powerpoint/2010/main" val="276233146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4493538"/>
          </a:xfrm>
        </p:spPr>
        <p:txBody>
          <a:bodyPr/>
          <a:lstStyle/>
          <a:p>
            <a:pPr>
              <a:spcBef>
                <a:spcPts val="300"/>
              </a:spcBef>
              <a:spcAft>
                <a:spcPts val="300"/>
              </a:spcAft>
            </a:pPr>
            <a:r>
              <a:rPr lang="en-US" sz="2800" dirty="0"/>
              <a:t>Security and administration controls</a:t>
            </a:r>
          </a:p>
          <a:p>
            <a:pPr>
              <a:spcBef>
                <a:spcPts val="300"/>
              </a:spcBef>
              <a:spcAft>
                <a:spcPts val="300"/>
              </a:spcAft>
            </a:pPr>
            <a:r>
              <a:rPr lang="en-US" sz="2800" dirty="0"/>
              <a:t>Copilot security configuration</a:t>
            </a:r>
          </a:p>
          <a:p>
            <a:pPr>
              <a:spcBef>
                <a:spcPts val="300"/>
              </a:spcBef>
              <a:spcAft>
                <a:spcPts val="300"/>
              </a:spcAft>
            </a:pPr>
            <a:r>
              <a:rPr lang="en-US" dirty="0"/>
              <a:t>Data loss prevention policies</a:t>
            </a:r>
          </a:p>
          <a:p>
            <a:pPr>
              <a:spcBef>
                <a:spcPts val="300"/>
              </a:spcBef>
              <a:spcAft>
                <a:spcPts val="300"/>
              </a:spcAft>
            </a:pPr>
            <a:r>
              <a:rPr lang="en-US" dirty="0"/>
              <a:t>Tenant and environment security</a:t>
            </a:r>
          </a:p>
          <a:p>
            <a:pPr>
              <a:spcBef>
                <a:spcPts val="300"/>
              </a:spcBef>
              <a:spcAft>
                <a:spcPts val="300"/>
              </a:spcAft>
            </a:pPr>
            <a:r>
              <a:rPr lang="en-US" dirty="0"/>
              <a:t>Authentication &amp; channel security</a:t>
            </a:r>
          </a:p>
          <a:p>
            <a:pPr>
              <a:spcBef>
                <a:spcPts val="300"/>
              </a:spcBef>
              <a:spcAft>
                <a:spcPts val="300"/>
              </a:spcAft>
            </a:pPr>
            <a:r>
              <a:rPr lang="en-US" sz="2800" dirty="0"/>
              <a:t>Single sign-on</a:t>
            </a:r>
            <a:endParaRPr lang="en-US" dirty="0"/>
          </a:p>
          <a:p>
            <a:pPr>
              <a:spcBef>
                <a:spcPts val="300"/>
              </a:spcBef>
              <a:spcAft>
                <a:spcPts val="300"/>
              </a:spcAft>
            </a:pPr>
            <a:r>
              <a:rPr lang="en-US" sz="2800" dirty="0"/>
              <a:t>Monitoring</a:t>
            </a:r>
            <a:endParaRPr lang="en-US" dirty="0"/>
          </a:p>
          <a:p>
            <a:pPr>
              <a:spcBef>
                <a:spcPts val="300"/>
              </a:spcBef>
              <a:spcAft>
                <a:spcPts val="300"/>
              </a:spcAft>
            </a:pPr>
            <a:r>
              <a:rPr lang="en-US" sz="2800" dirty="0"/>
              <a:t>Governance</a:t>
            </a:r>
          </a:p>
          <a:p>
            <a:pPr>
              <a:spcBef>
                <a:spcPts val="300"/>
              </a:spcBef>
              <a:spcAft>
                <a:spcPts val="300"/>
              </a:spcAft>
            </a:pPr>
            <a:r>
              <a:rPr lang="en-US" sz="2800" dirty="0"/>
              <a:t>Compliance</a:t>
            </a:r>
            <a:r>
              <a:rPr lang="en-US" dirty="0"/>
              <a:t> </a:t>
            </a:r>
            <a:endParaRPr lang="en-US" sz="2800" dirty="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a:t>Security and administration controls</a:t>
            </a:r>
            <a:endParaRPr lang="en-US"/>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56140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Data loss prevention (DLP) policies can be configured at tenant-level to apply either to all environments, only specific environments, or all environments except specific ones. DLP policies can enforce agent settings like authentication, and block specific channels, knowledge sources, connectors,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 publishing of agents using generative AI features can be completely blocked at the tenant level.</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Enforce DLP policies for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Exempt an agent from DLP policies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Assign Copilot Studio user licenses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Control user access to environments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Manage app permissions in Microsoft Teams to block the Teams app</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Disable </a:t>
            </a: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dirty="0">
                <a:solidFill>
                  <a:srgbClr val="FFFFFF">
                    <a:lumMod val="95000"/>
                  </a:srgbClr>
                </a:solidFill>
                <a:latin typeface="Aptos" panose="020B0004020202020204" pitchFamily="34" charset="0"/>
              </a:rPr>
              <a:t>: set </a:t>
            </a:r>
            <a:r>
              <a:rPr lang="en-US" sz="1200" dirty="0" err="1">
                <a:solidFill>
                  <a:srgbClr val="FFFFFF">
                    <a:lumMod val="95000"/>
                  </a:srgbClr>
                </a:solidFill>
                <a:latin typeface="Aptos" panose="020B0004020202020204" pitchFamily="34" charset="0"/>
              </a:rPr>
              <a:t>AllowAdHocSubscriptions</a:t>
            </a:r>
            <a:r>
              <a:rPr lang="en-US" sz="1200" dirty="0">
                <a:solidFill>
                  <a:srgbClr val="FFFFFF">
                    <a:lumMod val="95000"/>
                  </a:srgbClr>
                </a:solidFill>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0"/>
              </a:rPr>
              <a:t>Share an agent for collaborative authoring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2"/>
              </a:rPr>
              <a:t>Enterprise security with Power Platform</a:t>
            </a:r>
            <a:endParaRPr lang="en-US" sz="1200" dirty="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97676"/>
            <a:ext cx="8612299" cy="1655503"/>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dirty="0">
              <a:latin typeface="Aptos SemiBold" panose="020B0004020202020204" pitchFamily="34" charset="0"/>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Data loss prevention (DLP) policies can be </a:t>
            </a:r>
            <a:br>
              <a:rPr lang="en-US" sz="1100" dirty="0">
                <a:solidFill>
                  <a:schemeClr val="tx1">
                    <a:lumMod val="85000"/>
                  </a:schemeClr>
                </a:solidFill>
                <a:latin typeface="Aptos" panose="020B0004020202020204" pitchFamily="34" charset="0"/>
              </a:rPr>
            </a:br>
            <a:r>
              <a:rPr lang="en-US" sz="1100" dirty="0">
                <a:solidFill>
                  <a:schemeClr val="tx1">
                    <a:lumMod val="85000"/>
                  </a:schemeClr>
                </a:solidFill>
                <a:latin typeface="Aptos" panose="020B0004020202020204" pitchFamily="34" charset="0"/>
              </a:rPr>
              <a:t>enforced to all Power Platform environments to:</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unauthenticated usage.</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individual channels.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knowledge sources.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individual connectors.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connecting to skills.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integrating with Application Insights.</a:t>
            </a:r>
          </a:p>
          <a:p>
            <a:pPr marL="266700" lvl="1" indent="-180975">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Allow/block publishing of </a:t>
            </a:r>
            <a:r>
              <a:rPr lang="en-US" sz="1100" dirty="0">
                <a:solidFill>
                  <a:schemeClr val="tx1">
                    <a:lumMod val="85000"/>
                  </a:schemeClr>
                </a:solidFill>
                <a:latin typeface="Aptos"/>
              </a:rPr>
              <a:t>agents</a:t>
            </a:r>
            <a:r>
              <a:rPr lang="en-US" sz="1100" dirty="0">
                <a:solidFill>
                  <a:schemeClr val="tx1">
                    <a:lumMod val="85000"/>
                  </a:schemeClr>
                </a:solidFill>
                <a:latin typeface="Aptos" panose="020B0004020202020204" pitchFamily="34" charset="0"/>
              </a:rPr>
              <a:t> that use generative AI.</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a:rPr>
              <a:t>Access to the Copilot Studio authoring experience (i.e., </a:t>
            </a:r>
            <a:r>
              <a:rPr lang="en-US" sz="1100" dirty="0">
                <a:solidFill>
                  <a:schemeClr val="tx1">
                    <a:lumMod val="85000"/>
                  </a:schemeClr>
                </a:solidFill>
                <a:latin typeface="Aptos"/>
                <a:hlinkClick r:id="rId13">
                  <a:extLst>
                    <a:ext uri="{A12FA001-AC4F-418D-AE19-62706E023703}">
                      <ahyp:hlinkClr xmlns:ahyp="http://schemas.microsoft.com/office/drawing/2018/hyperlinkcolor" val="tx"/>
                    </a:ext>
                  </a:extLst>
                </a:hlinkClick>
              </a:rPr>
              <a:t>copilotstudio.microsoft.com</a:t>
            </a:r>
            <a:r>
              <a:rPr lang="en-US" sz="1100" dirty="0">
                <a:solidFill>
                  <a:schemeClr val="tx1">
                    <a:lumMod val="85000"/>
                  </a:schemeClr>
                </a:solidFill>
                <a:latin typeface="Aptos"/>
              </a:rPr>
              <a:t>) can be controlled by:</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Assignment of a Copilot Studio User license or Microsoft 365 Copilot user license (application), Copilot Author settings for pay-as-you-go.</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Allow/block self-service trials for the tenant.</a:t>
            </a:r>
          </a:p>
          <a:p>
            <a:pPr>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a:rPr>
              <a:t>Allow/block access to the Copilot Studio Teams app (i.e., </a:t>
            </a:r>
            <a:r>
              <a:rPr lang="en-US" sz="1100" dirty="0">
                <a:solidFill>
                  <a:schemeClr val="tx1">
                    <a:lumMod val="75000"/>
                  </a:schemeClr>
                </a:solidFill>
                <a:latin typeface="Aptos"/>
                <a:hlinkClick r:id="rId14">
                  <a:extLst>
                    <a:ext uri="{A12FA001-AC4F-418D-AE19-62706E023703}">
                      <ahyp:hlinkClr xmlns:ahyp="http://schemas.microsoft.com/office/drawing/2018/hyperlinkcolor" val="tx"/>
                    </a:ext>
                  </a:extLst>
                </a:hlinkClick>
              </a:rPr>
              <a:t>aka.ms/CopilotStudioForTeams</a:t>
            </a:r>
            <a:r>
              <a:rPr lang="en-US" sz="1100" dirty="0">
                <a:solidFill>
                  <a:schemeClr val="tx1">
                    <a:lumMod val="85000"/>
                  </a:schemeClr>
                </a:solidFill>
                <a:latin typeface="Aptos"/>
              </a:rPr>
              <a:t>)  </a:t>
            </a:r>
            <a:endParaRPr lang="en-US" sz="1100" dirty="0">
              <a:solidFill>
                <a:schemeClr val="tx1">
                  <a:lumMod val="85000"/>
                </a:schemeClr>
              </a:solidFill>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226" y="5721859"/>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algn="ctr"/>
            <a:r>
              <a:rPr lang="en-US" sz="1200">
                <a:latin typeface="Aptos SemiBold" panose="020B0004020202020204" pitchFamily="34" charset="0"/>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lgn="ctr"/>
            <a:r>
              <a:rPr lang="en-US" sz="1200"/>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solidFill>
                  <a:schemeClr val="accent2"/>
                </a:solidFill>
                <a:latin typeface="Aptos" panose="020B0004020202020204" pitchFamily="34" charset="0"/>
                <a:cs typeface="+mn-cs"/>
              </a:rPr>
              <a:t>Available controls at the Power Platform tenant, environment, or agent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9"/>
          </a:xfrm>
          <a:prstGeom prst="rect">
            <a:avLst/>
          </a:prstGeom>
          <a:noFill/>
        </p:spPr>
        <p:txBody>
          <a:bodyPr wrap="square" anchor="ctr">
            <a:spAutoFit/>
          </a:bodyPr>
          <a:lstStyle/>
          <a:p>
            <a:pPr algn="ctr"/>
            <a:r>
              <a:rPr lang="en-US" sz="1200" cap="small" dirty="0">
                <a:solidFill>
                  <a:schemeClr val="accent6"/>
                </a:solidFill>
                <a:latin typeface="Aptos SemiBold" panose="020B0004020202020204" pitchFamily="34" charset="0"/>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71440"/>
            <a:ext cx="8612299" cy="1232699"/>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585360"/>
            <a:ext cx="3743999" cy="1220320"/>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Data loss prevention (DLP) policies can be scoped to include/exclude specific environments.</a:t>
            </a:r>
          </a:p>
          <a:p>
            <a:pPr marL="266700" lvl="1" indent="-180975">
              <a:spcBef>
                <a:spcPts val="500"/>
              </a:spcBef>
              <a:buClr>
                <a:schemeClr val="accent2"/>
              </a:buClr>
              <a:buFont typeface="Wingdings" panose="05000000000000000000" pitchFamily="2" charset="2"/>
              <a:buChar char="ü"/>
              <a:defRPr/>
            </a:pPr>
            <a:r>
              <a:rPr lang="en-US" sz="1100" dirty="0">
                <a:solidFill>
                  <a:schemeClr val="tx1">
                    <a:lumMod val="85000"/>
                  </a:schemeClr>
                </a:solidFill>
                <a:latin typeface="Aptos" panose="020B0004020202020204" pitchFamily="34" charset="0"/>
              </a:rPr>
              <a:t>Allow/block the public data source (i.e., Bing).</a:t>
            </a:r>
          </a:p>
          <a:p>
            <a:pPr marL="266700" marR="0" lvl="1" indent="-180975" fontAlgn="auto">
              <a:spcBef>
                <a:spcPts val="500"/>
              </a:spcBef>
              <a:buClr>
                <a:schemeClr val="accent2"/>
              </a:buClr>
              <a:buSzTx/>
              <a:buFont typeface="Wingdings" panose="05000000000000000000" pitchFamily="2" charset="2"/>
              <a:buChar char="ü"/>
              <a:tabLst/>
              <a:defRPr/>
            </a:pPr>
            <a:r>
              <a:rPr lang="en-US" sz="1100" dirty="0">
                <a:solidFill>
                  <a:schemeClr val="tx1">
                    <a:lumMod val="85000"/>
                  </a:schemeClr>
                </a:solidFill>
                <a:latin typeface="Aptos" panose="020B0004020202020204" pitchFamily="34" charset="0"/>
              </a:rPr>
              <a:t>For environments with no regional Azure OpenAI capacity, allow/block generative AI features.</a:t>
            </a:r>
          </a:p>
          <a:p>
            <a:pPr marL="266700" marR="0" lvl="1" indent="-180975" fontAlgn="auto">
              <a:spcBef>
                <a:spcPts val="500"/>
              </a:spcBef>
              <a:buClr>
                <a:schemeClr val="accent2"/>
              </a:buClr>
              <a:buSzTx/>
              <a:buFont typeface="Wingdings" panose="05000000000000000000" pitchFamily="2" charset="2"/>
              <a:buChar char="ü"/>
              <a:tabLst/>
              <a:defRPr/>
            </a:pPr>
            <a:r>
              <a:rPr lang="en-US" sz="1100" dirty="0">
                <a:solidFill>
                  <a:schemeClr val="tx1">
                    <a:lumMod val="85000"/>
                  </a:schemeClr>
                </a:solidFill>
                <a:latin typeface="Aptos" panose="020B0004020202020204" pitchFamily="34" charset="0"/>
              </a:rPr>
              <a:t>Network isolation (virtual network and IP firewall)</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75835"/>
            <a:ext cx="3743999" cy="1228792"/>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a:rPr>
              <a:t>Allow/block environment access with security groups.</a:t>
            </a:r>
          </a:p>
          <a:p>
            <a:pPr>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a:rPr>
              <a:t>Allow/</a:t>
            </a:r>
            <a:r>
              <a:rPr lang="en-US" sz="1100" dirty="0">
                <a:solidFill>
                  <a:schemeClr val="tx1">
                    <a:lumMod val="85000"/>
                  </a:schemeClr>
                </a:solidFill>
                <a:latin typeface="Aptos_MSFontService"/>
              </a:rPr>
              <a:t>block </a:t>
            </a:r>
            <a:r>
              <a:rPr lang="en-US" sz="1100" dirty="0">
                <a:solidFill>
                  <a:schemeClr val="tx1">
                    <a:lumMod val="85000"/>
                  </a:schemeClr>
                </a:solidFill>
                <a:latin typeface="Aptos"/>
              </a:rPr>
              <a:t>permissions to create, read, update or delete agents through security roles. Dataverse tables: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Copilot (</a:t>
            </a:r>
            <a:r>
              <a:rPr lang="en-US" sz="1100" i="1" dirty="0">
                <a:solidFill>
                  <a:schemeClr val="tx1">
                    <a:lumMod val="85000"/>
                  </a:schemeClr>
                </a:solidFill>
                <a:latin typeface="Aptos"/>
              </a:rPr>
              <a:t>bot</a:t>
            </a:r>
            <a:r>
              <a:rPr lang="en-US" sz="1100" dirty="0">
                <a:solidFill>
                  <a:schemeClr val="tx1">
                    <a:lumMod val="85000"/>
                  </a:schemeClr>
                </a:solidFill>
                <a:latin typeface="Aptos"/>
              </a:rPr>
              <a:t>)</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Copilot Subcomponent (</a:t>
            </a:r>
            <a:r>
              <a:rPr lang="en-US" sz="1100" i="1" dirty="0">
                <a:solidFill>
                  <a:schemeClr val="tx1">
                    <a:lumMod val="85000"/>
                  </a:schemeClr>
                </a:solidFill>
                <a:latin typeface="Aptos"/>
              </a:rPr>
              <a:t>botcomponent</a:t>
            </a:r>
            <a:r>
              <a:rPr lang="en-US" sz="1100" dirty="0">
                <a:solidFill>
                  <a:schemeClr val="tx1">
                    <a:lumMod val="85000"/>
                  </a:schemeClr>
                </a:solidFill>
                <a:latin typeface="Aptos"/>
              </a:rPr>
              <a:t>)</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Conversation Transcript (</a:t>
            </a:r>
            <a:r>
              <a:rPr lang="en-US" sz="1100" i="1" dirty="0">
                <a:solidFill>
                  <a:schemeClr val="tx1">
                    <a:lumMod val="85000"/>
                  </a:schemeClr>
                </a:solidFill>
                <a:latin typeface="Aptos"/>
              </a:rPr>
              <a:t>conversationtranscript</a:t>
            </a:r>
            <a:r>
              <a:rPr lang="en-US" sz="1100" dirty="0">
                <a:solidFill>
                  <a:schemeClr val="tx1">
                    <a:lumMod val="85000"/>
                  </a:schemeClr>
                </a:solidFill>
                <a:latin typeface="Apto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5295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r>
              <a:rPr lang="en-US" dirty="0">
                <a:solidFill>
                  <a:schemeClr val="accent6"/>
                </a:solidFill>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generative orchestration at agent level.</a:t>
            </a:r>
          </a:p>
          <a:p>
            <a:pPr marL="266700" indent="-180975">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AI knowledge at agent level.</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generative answers at agent level.</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intelligent topic authoring at user level.</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Set agent authentication (None, authenticate with Microsoft, and Manual – i.e., app registration)</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Enforce Web Channel security at agent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chemeClr val="accent2"/>
              </a:buClr>
              <a:buFont typeface="Wingdings" panose="05000000000000000000" pitchFamily="2" charset="2"/>
              <a:buChar char="ü"/>
            </a:pPr>
            <a:r>
              <a:rPr lang="en-US" sz="1100" dirty="0">
                <a:solidFill>
                  <a:schemeClr val="tx1">
                    <a:lumMod val="85000"/>
                  </a:schemeClr>
                </a:solidFill>
              </a:rPr>
              <a:t>Share/unshare </a:t>
            </a:r>
            <a:r>
              <a:rPr lang="en-US" sz="1100" dirty="0">
                <a:solidFill>
                  <a:schemeClr val="tx1">
                    <a:lumMod val="85000"/>
                  </a:schemeClr>
                </a:solidFill>
                <a:latin typeface="Aptos"/>
              </a:rPr>
              <a:t>agents</a:t>
            </a:r>
            <a:r>
              <a:rPr lang="en-US" sz="1100" dirty="0">
                <a:solidFill>
                  <a:schemeClr val="tx1">
                    <a:lumMod val="85000"/>
                  </a:schemeClr>
                </a:solidFill>
              </a:rPr>
              <a:t> with other users for authoring.</a:t>
            </a:r>
          </a:p>
          <a:p>
            <a:pPr>
              <a:spcAft>
                <a:spcPts val="500"/>
              </a:spcAft>
              <a:buClr>
                <a:schemeClr val="accent2"/>
              </a:buClr>
              <a:buFont typeface="Wingdings" panose="05000000000000000000" pitchFamily="2" charset="2"/>
              <a:buChar char="ü"/>
            </a:pPr>
            <a:r>
              <a:rPr lang="en-US" sz="1100" dirty="0">
                <a:solidFill>
                  <a:schemeClr val="tx1">
                    <a:lumMod val="85000"/>
                  </a:schemeClr>
                </a:solidFill>
              </a:rPr>
              <a:t>Users with a System Administrator role can read and update all agents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r>
              <a:rPr lang="en-US" dirty="0">
                <a:solidFill>
                  <a:schemeClr val="accent6"/>
                </a:solidFill>
              </a:rPr>
              <a:t>Agent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7226" y="4227628"/>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68472" y="1385824"/>
            <a:ext cx="324000" cy="324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7226" y="2658622"/>
            <a:ext cx="252000" cy="252000"/>
          </a:xfrm>
          <a:prstGeom prst="rect">
            <a:avLst/>
          </a:prstGeom>
        </p:spPr>
      </p:pic>
      <p:pic>
        <p:nvPicPr>
          <p:cNvPr id="20" name="Graphic 19">
            <a:extLst>
              <a:ext uri="{FF2B5EF4-FFF2-40B4-BE49-F238E27FC236}">
                <a16:creationId xmlns:a16="http://schemas.microsoft.com/office/drawing/2014/main" id="{AC5FF0DD-930F-7A57-A8C2-5AAA02C07C1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0795" y="2368071"/>
            <a:ext cx="252000" cy="252000"/>
          </a:xfrm>
          <a:prstGeom prst="rect">
            <a:avLst/>
          </a:prstGeom>
        </p:spPr>
      </p:pic>
      <p:pic>
        <p:nvPicPr>
          <p:cNvPr id="27" name="Graphic 26">
            <a:extLst>
              <a:ext uri="{FF2B5EF4-FFF2-40B4-BE49-F238E27FC236}">
                <a16:creationId xmlns:a16="http://schemas.microsoft.com/office/drawing/2014/main" id="{8B9B9903-DDD5-B57C-E4B1-ED94BEA8B84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6" y="3932291"/>
            <a:ext cx="252000" cy="252000"/>
          </a:xfrm>
          <a:prstGeom prst="rect">
            <a:avLst/>
          </a:prstGeom>
        </p:spPr>
      </p:pic>
      <p:pic>
        <p:nvPicPr>
          <p:cNvPr id="28" name="Graphic 27">
            <a:extLst>
              <a:ext uri="{FF2B5EF4-FFF2-40B4-BE49-F238E27FC236}">
                <a16:creationId xmlns:a16="http://schemas.microsoft.com/office/drawing/2014/main" id="{B3D001CE-BD51-5923-1057-5F81D9926E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5" y="5413429"/>
            <a:ext cx="252000" cy="252000"/>
          </a:xfrm>
          <a:prstGeom prst="rect">
            <a:avLst/>
          </a:prstGeom>
        </p:spPr>
      </p:pic>
    </p:spTree>
    <p:extLst>
      <p:ext uri="{BB962C8B-B14F-4D97-AF65-F5344CB8AC3E}">
        <p14:creationId xmlns:p14="http://schemas.microsoft.com/office/powerpoint/2010/main" val="353068072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145AFE4-220D-43E2-3CEC-E68277AC501A}"/>
              </a:ext>
            </a:extLst>
          </p:cNvPr>
          <p:cNvSpPr/>
          <p:nvPr/>
        </p:nvSpPr>
        <p:spPr>
          <a:xfrm>
            <a:off x="278268" y="1417739"/>
            <a:ext cx="8418032" cy="5264226"/>
          </a:xfrm>
          <a:prstGeom prst="roundRect">
            <a:avLst>
              <a:gd name="adj" fmla="val 679"/>
            </a:avLst>
          </a:prstGeom>
          <a:solidFill>
            <a:srgbClr val="054B16">
              <a:alpha val="5098"/>
            </a:srgbClr>
          </a:solidFill>
          <a:ln>
            <a:solidFill>
              <a:srgbClr val="9BF00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a:spcAft>
                <a:spcPts val="1100"/>
              </a:spcAft>
              <a:tabLst>
                <a:tab pos="447675" algn="l"/>
              </a:tabLst>
            </a:pPr>
            <a:r>
              <a:rPr lang="en-US" sz="1400" dirty="0">
                <a:solidFill>
                  <a:srgbClr val="9BF00B"/>
                </a:solidFill>
                <a:latin typeface="Aptos SemiBold" panose="020B0004020202020204" pitchFamily="34" charset="0"/>
              </a:rPr>
              <a:t>Assign licenses to users through Entra ID groups</a:t>
            </a:r>
            <a:br>
              <a:rPr lang="en-US" sz="1400" dirty="0">
                <a:solidFill>
                  <a:srgbClr val="9BF00B"/>
                </a:solidFill>
                <a:latin typeface="Aptos SemiBold" panose="020B0004020202020204" pitchFamily="34" charset="0"/>
              </a:rPr>
            </a:br>
            <a:r>
              <a:rPr lang="en-US" sz="1200" dirty="0">
                <a:latin typeface="Aptos" panose="020B0004020202020204" pitchFamily="34" charset="0"/>
              </a:rPr>
              <a:t>Grant the ‘Microsoft Copilot Studio User’ license to users through a group instead of individual assignment.</a:t>
            </a:r>
          </a:p>
          <a:p>
            <a:pPr marL="447675">
              <a:spcAft>
                <a:spcPts val="1100"/>
              </a:spcAft>
              <a:tabLst>
                <a:tab pos="447675" algn="l"/>
              </a:tabLst>
            </a:pPr>
            <a:r>
              <a:rPr lang="en-US" sz="1400" dirty="0">
                <a:solidFill>
                  <a:srgbClr val="9BF00B"/>
                </a:solidFill>
                <a:latin typeface="Aptos SemiBold" panose="020B0004020202020204" pitchFamily="34" charset="0"/>
              </a:rPr>
              <a:t>Manage user access to environments through Entra ID groups</a:t>
            </a:r>
            <a:br>
              <a:rPr lang="en-US" sz="1400" dirty="0">
                <a:latin typeface="Aptos" panose="020B0004020202020204" pitchFamily="34" charset="0"/>
              </a:rPr>
            </a:b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Only bot authors and a just-in-time admins should have access to your environments and data stores.</a:t>
            </a:r>
            <a:endParaRPr lang="en-US" sz="1400" dirty="0">
              <a:latin typeface="Aptos" panose="020B0004020202020204" pitchFamily="34" charset="0"/>
            </a:endParaRPr>
          </a:p>
          <a:p>
            <a:pPr marL="447675">
              <a:spcAft>
                <a:spcPts val="1100"/>
              </a:spcAft>
              <a:tabLst>
                <a:tab pos="447675" algn="l"/>
              </a:tabLst>
            </a:pPr>
            <a:r>
              <a:rPr lang="en-US" sz="1400" dirty="0">
                <a:solidFill>
                  <a:srgbClr val="9BF00B"/>
                </a:solidFill>
                <a:latin typeface="Aptos SemiBold" panose="020B0004020202020204" pitchFamily="34" charset="0"/>
              </a:rPr>
              <a:t>Manage security role assignment through Entra ID group teams</a:t>
            </a:r>
            <a:br>
              <a:rPr lang="en-US" sz="1400" dirty="0">
                <a:solidFill>
                  <a:srgbClr val="9BF00B"/>
                </a:solidFill>
                <a:latin typeface="Aptos SemiBold" panose="020B0004020202020204" pitchFamily="34" charset="0"/>
              </a:rPr>
            </a:br>
            <a:r>
              <a:rPr lang="en-US" sz="1200" dirty="0">
                <a:solidFill>
                  <a:srgbClr val="FFFFFF"/>
                </a:solidFill>
                <a:latin typeface="Aptos" panose="020B0004020202020204" pitchFamily="34" charset="0"/>
              </a:rPr>
              <a:t>Within each Dataverse environment, leverage group teams to assign security roles to users.</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rgbClr val="9BF00B"/>
                </a:solidFill>
                <a:latin typeface="Aptos SemiBold" panose="020B0004020202020204" pitchFamily="34" charset="0"/>
              </a:rPr>
              <a:t>Apply restrictive Data Loss Prevention policies to your environment</a:t>
            </a:r>
            <a:br>
              <a:rPr lang="en-US" sz="1400" dirty="0">
                <a:latin typeface="Aptos" panose="020B0004020202020204" pitchFamily="34" charset="0"/>
              </a:rPr>
            </a:b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DLP policies can </a:t>
            </a:r>
            <a:r>
              <a:rPr lang="en-US" sz="1200" dirty="0">
                <a:solidFill>
                  <a:srgbClr val="FFFFFF"/>
                </a:solidFill>
                <a:latin typeface="Aptos" panose="020B0004020202020204" pitchFamily="34" charset="0"/>
              </a:rPr>
              <a:t>be applied to your environments to b</a:t>
            </a: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lock all connectors that are not required by the project as well as any channel or setting that isn’t useful for the project (e.g., unauthenticated use, use skills, etc.).</a:t>
            </a:r>
            <a:endParaRPr lang="en-US" sz="1600" dirty="0">
              <a:latin typeface="Aptos" panose="020B0004020202020204" pitchFamily="34" charset="0"/>
            </a:endParaRP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rgbClr val="9BF00B"/>
                </a:solidFill>
                <a:latin typeface="Aptos SemiBold" panose="020B0004020202020204" pitchFamily="34" charset="0"/>
              </a:rPr>
              <a:t>Review and only enable tenant, environment and agent settings that are relevant</a:t>
            </a:r>
            <a:br>
              <a:rPr lang="en-US" sz="1400" dirty="0">
                <a:solidFill>
                  <a:srgbClr val="9BF00B"/>
                </a:solidFill>
                <a:latin typeface="Aptos SemiBold" panose="020B0004020202020204" pitchFamily="34" charset="0"/>
              </a:rPr>
            </a:b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Tenant admins can disable publishing of GenAI-powered bots. Environment admins can disable GenAI features that require data movement outside of their region. Agent authors can require secured access for the web channel. </a:t>
            </a:r>
            <a:b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Internal agents can be limited for use by specific groups instead of being available to all.</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dirty="0">
                <a:ln>
                  <a:noFill/>
                </a:ln>
                <a:solidFill>
                  <a:srgbClr val="9BF00B"/>
                </a:solidFill>
                <a:effectLst/>
                <a:uLnTx/>
                <a:uFillTx/>
                <a:latin typeface="Aptos SemiBold" panose="020B0004020202020204" pitchFamily="34" charset="0"/>
                <a:ea typeface="+mn-ea"/>
                <a:cs typeface="+mn-cs"/>
              </a:rPr>
              <a:t>Review</a:t>
            </a:r>
            <a:r>
              <a:rPr lang="en-US" sz="1400" dirty="0">
                <a:solidFill>
                  <a:srgbClr val="9BF00B"/>
                </a:solidFill>
                <a:latin typeface="Aptos SemiBold" panose="020B0004020202020204" pitchFamily="34" charset="0"/>
              </a:rPr>
              <a:t> and tighten security of all integrations</a:t>
            </a:r>
            <a:br>
              <a:rPr kumimoji="0" lang="en-US" sz="14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Connections should require strong authentication. Secrets should be stored in a secure location (e.g., Azure Key Vault). Leverage delegation, impersonation or filtering for data access in the context of an end-user.</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dirty="0">
                <a:ln>
                  <a:noFill/>
                </a:ln>
                <a:solidFill>
                  <a:srgbClr val="9BF00B"/>
                </a:solidFill>
                <a:effectLst/>
                <a:uLnTx/>
                <a:uFillTx/>
                <a:latin typeface="Aptos SemiBold" panose="020B0004020202020204" pitchFamily="34" charset="0"/>
                <a:ea typeface="+mn-ea"/>
                <a:cs typeface="+mn-cs"/>
              </a:rPr>
              <a:t>Have a gated release process to production</a:t>
            </a:r>
            <a:br>
              <a:rPr kumimoji="0" lang="en-US" sz="14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Deploying changes from dev to test and to prod should require reviews and be part of a gated process.</a:t>
            </a:r>
          </a:p>
          <a:p>
            <a:pPr marL="447675" marR="0" lvl="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rgbClr val="9BF00B"/>
                </a:solidFill>
                <a:latin typeface="Aptos SemiBold" panose="020B0004020202020204" pitchFamily="34" charset="0"/>
              </a:rPr>
              <a:t>Explore additional Power Platform, Dataverse and Entra ID security features </a:t>
            </a:r>
            <a:br>
              <a:rPr lang="en-US" sz="1400" dirty="0">
                <a:latin typeface="Aptos" panose="020B0004020202020204" pitchFamily="34" charset="0"/>
              </a:rPr>
            </a:br>
            <a:r>
              <a:rPr lang="en-US" sz="1200" dirty="0">
                <a:solidFill>
                  <a:srgbClr val="FFFFFF"/>
                </a:solidFill>
                <a:latin typeface="Aptos" panose="020B0004020202020204" pitchFamily="34" charset="0"/>
              </a:rPr>
              <a:t>E.g., audit logs, customer-managed keys, customer lockbox, IP firewall, network isolation, multi-factor authentication, continuous access evaluation, etc.</a:t>
            </a:r>
            <a:endParaRPr lang="en-US" sz="1100" dirty="0">
              <a:solidFill>
                <a:srgbClr val="FFFFFF"/>
              </a:solidFill>
              <a:latin typeface="Aptos" panose="020B0004020202020204" pitchFamily="34" charset="0"/>
            </a:endParaRPr>
          </a:p>
        </p:txBody>
      </p:sp>
      <p:sp>
        <p:nvSpPr>
          <p:cNvPr id="3" name="Text Placeholder 2">
            <a:extLst>
              <a:ext uri="{FF2B5EF4-FFF2-40B4-BE49-F238E27FC236}">
                <a16:creationId xmlns:a16="http://schemas.microsoft.com/office/drawing/2014/main" id="{2939844E-8B3C-8345-AAFF-5D0DE905AD9C}"/>
              </a:ext>
            </a:extLst>
          </p:cNvPr>
          <p:cNvSpPr>
            <a:spLocks noGrp="1"/>
          </p:cNvSpPr>
          <p:nvPr>
            <p:ph type="body" sz="quarter" idx="11"/>
          </p:nvPr>
        </p:nvSpPr>
        <p:spPr>
          <a:xfrm>
            <a:off x="276200" y="237133"/>
            <a:ext cx="8420100" cy="553998"/>
          </a:xfrm>
        </p:spPr>
        <p:txBody>
          <a:bodyPr/>
          <a:lstStyle/>
          <a:p>
            <a:r>
              <a:rPr lang="en-US"/>
              <a:t>Security, agent, &amp;  user management</a:t>
            </a:r>
          </a:p>
        </p:txBody>
      </p:sp>
      <p:sp>
        <p:nvSpPr>
          <p:cNvPr id="4" name="Text Placeholder 3">
            <a:extLst>
              <a:ext uri="{FF2B5EF4-FFF2-40B4-BE49-F238E27FC236}">
                <a16:creationId xmlns:a16="http://schemas.microsoft.com/office/drawing/2014/main" id="{AC35DA27-C6A7-7A66-A2D5-F696BF573FB5}"/>
              </a:ext>
            </a:extLst>
          </p:cNvPr>
          <p:cNvSpPr>
            <a:spLocks noGrp="1"/>
          </p:cNvSpPr>
          <p:nvPr>
            <p:ph type="body" sz="quarter" idx="12"/>
          </p:nvPr>
        </p:nvSpPr>
        <p:spPr/>
        <p:txBody>
          <a:bodyPr/>
          <a:lstStyle/>
          <a:p>
            <a:r>
              <a:rPr lang="en-US"/>
              <a:t>Best practices to secure your Copilot Studio project</a:t>
            </a:r>
          </a:p>
        </p:txBody>
      </p:sp>
      <p:sp>
        <p:nvSpPr>
          <p:cNvPr id="6" name="Text Placeholder 5">
            <a:extLst>
              <a:ext uri="{FF2B5EF4-FFF2-40B4-BE49-F238E27FC236}">
                <a16:creationId xmlns:a16="http://schemas.microsoft.com/office/drawing/2014/main" id="{B2035A41-FFDE-8F89-E375-9D40F59DBD82}"/>
              </a:ext>
            </a:extLst>
          </p:cNvPr>
          <p:cNvSpPr>
            <a:spLocks noGrp="1"/>
          </p:cNvSpPr>
          <p:nvPr>
            <p:ph type="body" sz="quarter" idx="15"/>
          </p:nvPr>
        </p:nvSpPr>
        <p:spPr>
          <a:xfrm>
            <a:off x="8968232" y="0"/>
            <a:ext cx="3223744" cy="688359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Entra ID groups should be leveraged to fully drive user license assignment, environment access, and security roles assignment.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You should apply a most-restrictive approach by default and relax requirements on an exception basis.</a:t>
            </a: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Enterprise security with Power Platform</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Assign licenses to a group</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Control user access to environments</a:t>
            </a:r>
            <a:endParaRPr lang="en-US" sz="1200" dirty="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group teams to assign security roles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Manage data loss prevention policies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Disable the ability to publish copilots with generative answers and actions </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rPr>
              <a:t>Configure data movement across geographic locations for generative AI</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0">
                  <a:extLst>
                    <a:ext uri="{A12FA001-AC4F-418D-AE19-62706E023703}">
                      <ahyp:hlinkClr xmlns:ahyp="http://schemas.microsoft.com/office/drawing/2018/hyperlinkcolor" val="tx"/>
                    </a:ext>
                  </a:extLst>
                </a:hlinkClick>
              </a:rPr>
              <a:t>Configure web channel security</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Share and collaborate on chatbots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Connecting and authenticating to sources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3">
                  <a:extLst>
                    <a:ext uri="{A12FA001-AC4F-418D-AE19-62706E023703}">
                      <ahyp:hlinkClr xmlns:ahyp="http://schemas.microsoft.com/office/drawing/2018/hyperlinkcolor" val="tx"/>
                    </a:ext>
                  </a:extLst>
                </a:hlinkClick>
              </a:rPr>
              <a:t>Use environment variables for secrets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4"/>
              </a:rPr>
              <a:t>Authentication variables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5">
                  <a:extLst>
                    <a:ext uri="{A12FA001-AC4F-418D-AE19-62706E023703}">
                      <ahyp:hlinkClr xmlns:ahyp="http://schemas.microsoft.com/office/drawing/2018/hyperlinkcolor" val="tx"/>
                    </a:ext>
                  </a:extLst>
                </a:hlinkClick>
              </a:rPr>
              <a:t>Pipelines in Power Platform</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6"/>
              </a:rPr>
              <a:t>Activity logging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7">
                  <a:extLst>
                    <a:ext uri="{A12FA001-AC4F-418D-AE19-62706E023703}">
                      <ahyp:hlinkClr xmlns:ahyp="http://schemas.microsoft.com/office/drawing/2018/hyperlinkcolor" val="tx"/>
                    </a:ext>
                  </a:extLst>
                </a:hlinkClick>
              </a:rPr>
              <a:t>Customer-managed encryption</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8"/>
              </a:rPr>
              <a:t>Customer lockbox</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9"/>
              </a:rPr>
              <a:t>IP firewall</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20"/>
              </a:rPr>
              <a:t>Virtual networks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21">
                  <a:extLst>
                    <a:ext uri="{A12FA001-AC4F-418D-AE19-62706E023703}">
                      <ahyp:hlinkClr xmlns:ahyp="http://schemas.microsoft.com/office/drawing/2018/hyperlinkcolor" val="tx"/>
                    </a:ext>
                  </a:extLst>
                </a:hlinkClick>
              </a:rPr>
              <a:t>Microsoft Entra ID security best practices</a:t>
            </a:r>
            <a:endParaRPr lang="en-US" sz="1200" dirty="0">
              <a:solidFill>
                <a:srgbClr val="FFFFFF">
                  <a:lumMod val="95000"/>
                </a:srgbClr>
              </a:solidFill>
              <a:latin typeface="Aptos" panose="020B0004020202020204" pitchFamily="34" charset="0"/>
            </a:endParaRPr>
          </a:p>
        </p:txBody>
      </p:sp>
      <p:pic>
        <p:nvPicPr>
          <p:cNvPr id="32" name="Graphic 31">
            <a:extLst>
              <a:ext uri="{FF2B5EF4-FFF2-40B4-BE49-F238E27FC236}">
                <a16:creationId xmlns:a16="http://schemas.microsoft.com/office/drawing/2014/main" id="{9122D38F-E282-E478-F273-C0A10D3C964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1533528"/>
            <a:ext cx="216000" cy="216000"/>
          </a:xfrm>
          <a:prstGeom prst="rect">
            <a:avLst/>
          </a:prstGeom>
        </p:spPr>
      </p:pic>
      <p:pic>
        <p:nvPicPr>
          <p:cNvPr id="33" name="Graphic 32">
            <a:extLst>
              <a:ext uri="{FF2B5EF4-FFF2-40B4-BE49-F238E27FC236}">
                <a16:creationId xmlns:a16="http://schemas.microsoft.com/office/drawing/2014/main" id="{154C4DA2-5563-B7FE-DC8F-129AE11793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053182"/>
            <a:ext cx="216000" cy="216000"/>
          </a:xfrm>
          <a:prstGeom prst="rect">
            <a:avLst/>
          </a:prstGeom>
        </p:spPr>
      </p:pic>
      <p:pic>
        <p:nvPicPr>
          <p:cNvPr id="34" name="Graphic 33">
            <a:extLst>
              <a:ext uri="{FF2B5EF4-FFF2-40B4-BE49-F238E27FC236}">
                <a16:creationId xmlns:a16="http://schemas.microsoft.com/office/drawing/2014/main" id="{0DB3EB28-63D0-5480-5A88-D885FA4DDC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583074"/>
            <a:ext cx="216000" cy="216000"/>
          </a:xfrm>
          <a:prstGeom prst="rect">
            <a:avLst/>
          </a:prstGeom>
        </p:spPr>
      </p:pic>
      <p:pic>
        <p:nvPicPr>
          <p:cNvPr id="35" name="Graphic 34">
            <a:extLst>
              <a:ext uri="{FF2B5EF4-FFF2-40B4-BE49-F238E27FC236}">
                <a16:creationId xmlns:a16="http://schemas.microsoft.com/office/drawing/2014/main" id="{D10BB2F9-ECBF-AFD2-3B06-140B0946AD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132851"/>
            <a:ext cx="216000" cy="216000"/>
          </a:xfrm>
          <a:prstGeom prst="rect">
            <a:avLst/>
          </a:prstGeom>
        </p:spPr>
      </p:pic>
      <p:pic>
        <p:nvPicPr>
          <p:cNvPr id="36" name="Graphic 35">
            <a:extLst>
              <a:ext uri="{FF2B5EF4-FFF2-40B4-BE49-F238E27FC236}">
                <a16:creationId xmlns:a16="http://schemas.microsoft.com/office/drawing/2014/main" id="{C26C91B8-0D7D-9211-DE80-73B417755C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841781"/>
            <a:ext cx="216000" cy="216000"/>
          </a:xfrm>
          <a:prstGeom prst="rect">
            <a:avLst/>
          </a:prstGeom>
        </p:spPr>
      </p:pic>
      <p:pic>
        <p:nvPicPr>
          <p:cNvPr id="37" name="Graphic 36">
            <a:extLst>
              <a:ext uri="{FF2B5EF4-FFF2-40B4-BE49-F238E27FC236}">
                <a16:creationId xmlns:a16="http://schemas.microsoft.com/office/drawing/2014/main" id="{30D9DB98-5B83-4EB7-1B4C-B5B3D5A9096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4737596"/>
            <a:ext cx="216000" cy="216000"/>
          </a:xfrm>
          <a:prstGeom prst="rect">
            <a:avLst/>
          </a:prstGeom>
        </p:spPr>
      </p:pic>
      <p:pic>
        <p:nvPicPr>
          <p:cNvPr id="38" name="Graphic 37">
            <a:extLst>
              <a:ext uri="{FF2B5EF4-FFF2-40B4-BE49-F238E27FC236}">
                <a16:creationId xmlns:a16="http://schemas.microsoft.com/office/drawing/2014/main" id="{BE31B66A-CDB5-79F3-B830-33B5E546A0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5462499"/>
            <a:ext cx="216000" cy="216000"/>
          </a:xfrm>
          <a:prstGeom prst="rect">
            <a:avLst/>
          </a:prstGeom>
        </p:spPr>
      </p:pic>
      <p:pic>
        <p:nvPicPr>
          <p:cNvPr id="39" name="Graphic 38">
            <a:extLst>
              <a:ext uri="{FF2B5EF4-FFF2-40B4-BE49-F238E27FC236}">
                <a16:creationId xmlns:a16="http://schemas.microsoft.com/office/drawing/2014/main" id="{4FD950EC-2695-5F77-E9C4-5614435968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6015353"/>
            <a:ext cx="216000" cy="216000"/>
          </a:xfrm>
          <a:prstGeom prst="rect">
            <a:avLst/>
          </a:prstGeom>
        </p:spPr>
      </p:pic>
    </p:spTree>
    <p:extLst>
      <p:ext uri="{BB962C8B-B14F-4D97-AF65-F5344CB8AC3E}">
        <p14:creationId xmlns:p14="http://schemas.microsoft.com/office/powerpoint/2010/main" val="143493162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783DF-210A-6EF5-F56D-8D5E15497AB6}"/>
              </a:ext>
            </a:extLst>
          </p:cNvPr>
          <p:cNvSpPr>
            <a:spLocks noGrp="1"/>
          </p:cNvSpPr>
          <p:nvPr>
            <p:ph type="body" sz="quarter" idx="11"/>
          </p:nvPr>
        </p:nvSpPr>
        <p:spPr/>
        <p:txBody>
          <a:bodyPr/>
          <a:lstStyle/>
          <a:p>
            <a:r>
              <a:rPr lang="en-US"/>
              <a:t>Copilot Studio security roles</a:t>
            </a:r>
          </a:p>
        </p:txBody>
      </p:sp>
      <p:sp>
        <p:nvSpPr>
          <p:cNvPr id="3" name="Text Placeholder 2">
            <a:extLst>
              <a:ext uri="{FF2B5EF4-FFF2-40B4-BE49-F238E27FC236}">
                <a16:creationId xmlns:a16="http://schemas.microsoft.com/office/drawing/2014/main" id="{267FB709-1D6F-B014-B511-C2D28721B7C7}"/>
              </a:ext>
            </a:extLst>
          </p:cNvPr>
          <p:cNvSpPr>
            <a:spLocks noGrp="1"/>
          </p:cNvSpPr>
          <p:nvPr>
            <p:ph type="body" sz="quarter" idx="12"/>
          </p:nvPr>
        </p:nvSpPr>
        <p:spPr/>
        <p:txBody>
          <a:bodyPr/>
          <a:lstStyle/>
          <a:p>
            <a:r>
              <a:rPr lang="en-US"/>
              <a:t>Overview of standard Dataverse security roles and impact on Copilot Studio</a:t>
            </a:r>
          </a:p>
        </p:txBody>
      </p:sp>
      <p:sp>
        <p:nvSpPr>
          <p:cNvPr id="5" name="Text Placeholder 4">
            <a:extLst>
              <a:ext uri="{FF2B5EF4-FFF2-40B4-BE49-F238E27FC236}">
                <a16:creationId xmlns:a16="http://schemas.microsoft.com/office/drawing/2014/main" id="{F02BA1F4-F042-94EA-D6AD-86B954775CAA}"/>
              </a:ext>
            </a:extLst>
          </p:cNvPr>
          <p:cNvSpPr>
            <a:spLocks noGrp="1"/>
          </p:cNvSpPr>
          <p:nvPr>
            <p:ph type="body" sz="quarter" idx="15"/>
          </p:nvPr>
        </p:nvSpPr>
        <p:spPr>
          <a:xfrm>
            <a:off x="8968232" y="0"/>
            <a:ext cx="3223744" cy="615262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These security roles grant permissions to Copilot Studio configuration and data tables in Dataverse.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To start creating and working on agents, users can be assigned the standard </a:t>
            </a:r>
            <a:r>
              <a:rPr lang="en-US" sz="1200" dirty="0">
                <a:solidFill>
                  <a:srgbClr val="FFFFFF">
                    <a:lumMod val="95000"/>
                  </a:srgbClr>
                </a:solidFill>
              </a:rPr>
              <a:t>Environment Maker </a:t>
            </a:r>
            <a:r>
              <a:rPr lang="en-US" sz="1200" dirty="0">
                <a:solidFill>
                  <a:srgbClr val="FFFFFF">
                    <a:lumMod val="95000"/>
                  </a:srgbClr>
                </a:solidFill>
                <a:latin typeface="Aptos" panose="020B0004020202020204" pitchFamily="34" charset="0"/>
              </a:rPr>
              <a:t>security</a:t>
            </a:r>
            <a:r>
              <a:rPr lang="en-US" sz="1200" dirty="0">
                <a:solidFill>
                  <a:srgbClr val="FFFFFF">
                    <a:lumMod val="95000"/>
                  </a:srgbClr>
                </a:solidFill>
              </a:rPr>
              <a:t> </a:t>
            </a:r>
            <a:r>
              <a:rPr lang="en-US" sz="1200" dirty="0">
                <a:solidFill>
                  <a:srgbClr val="FFFFFF">
                    <a:lumMod val="95000"/>
                  </a:srgbClr>
                </a:solidFill>
                <a:latin typeface="Aptos" panose="020B0004020202020204" pitchFamily="34" charset="0"/>
              </a:rPr>
              <a:t>role. With this role, users only see their own agents or the agents that have been shared with them. If too permissive, custom roles may also be used.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 Environment Maker role also lets users create other related Power Platform artefacts (e.g., solutions, cloud flows, connection references, environment variables,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To see transcripts, users must be granted at least one role giving read access to the Conversation Transcript table.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Use group teams to assign security roles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concepts in Dataverse</a:t>
            </a:r>
            <a:endPar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Copilot (bot) table/entity reference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Copilot subcomponent (botcomponent) table/entity reference </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conversationtranscript table/entity reference</a:t>
            </a:r>
            <a:endParaRPr lang="en-US" sz="1200" dirty="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A99D52B6-6B1B-358F-B9DF-6CA1E7856266}"/>
              </a:ext>
            </a:extLst>
          </p:cNvPr>
          <p:cNvGraphicFramePr>
            <a:graphicFrameLocks noGrp="1"/>
          </p:cNvGraphicFramePr>
          <p:nvPr>
            <p:extLst>
              <p:ext uri="{D42A27DB-BD31-4B8C-83A1-F6EECF244321}">
                <p14:modId xmlns:p14="http://schemas.microsoft.com/office/powerpoint/2010/main" val="2442632337"/>
              </p:ext>
            </p:extLst>
          </p:nvPr>
        </p:nvGraphicFramePr>
        <p:xfrm>
          <a:off x="276201" y="1503839"/>
          <a:ext cx="8420100" cy="3440760"/>
        </p:xfrm>
        <a:graphic>
          <a:graphicData uri="http://schemas.openxmlformats.org/drawingml/2006/table">
            <a:tbl>
              <a:tblPr firstRow="1" firstCol="1">
                <a:tableStyleId>{0E3FDE45-AF77-4B5C-9715-49D594BDF05E}</a:tableStyleId>
              </a:tblPr>
              <a:tblGrid>
                <a:gridCol w="2286024">
                  <a:extLst>
                    <a:ext uri="{9D8B030D-6E8A-4147-A177-3AD203B41FA5}">
                      <a16:colId xmlns:a16="http://schemas.microsoft.com/office/drawing/2014/main" val="1256152073"/>
                    </a:ext>
                  </a:extLst>
                </a:gridCol>
                <a:gridCol w="2044692">
                  <a:extLst>
                    <a:ext uri="{9D8B030D-6E8A-4147-A177-3AD203B41FA5}">
                      <a16:colId xmlns:a16="http://schemas.microsoft.com/office/drawing/2014/main" val="3323274890"/>
                    </a:ext>
                  </a:extLst>
                </a:gridCol>
                <a:gridCol w="2044692">
                  <a:extLst>
                    <a:ext uri="{9D8B030D-6E8A-4147-A177-3AD203B41FA5}">
                      <a16:colId xmlns:a16="http://schemas.microsoft.com/office/drawing/2014/main" val="1035256036"/>
                    </a:ext>
                  </a:extLst>
                </a:gridCol>
                <a:gridCol w="2044692">
                  <a:extLst>
                    <a:ext uri="{9D8B030D-6E8A-4147-A177-3AD203B41FA5}">
                      <a16:colId xmlns:a16="http://schemas.microsoft.com/office/drawing/2014/main" val="424421430"/>
                    </a:ext>
                  </a:extLst>
                </a:gridCol>
              </a:tblGrid>
              <a:tr h="267811">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Security Role / Table</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rPr>
                        <a:t>Copilot </a:t>
                      </a:r>
                      <a:br>
                        <a:rPr lang="en-US" sz="1200" b="1" kern="1200" dirty="0">
                          <a:solidFill>
                            <a:schemeClr val="tx1">
                              <a:lumMod val="95000"/>
                            </a:schemeClr>
                          </a:solidFill>
                          <a:latin typeface="Aptos SemiBold" panose="020B0004020202020204" pitchFamily="34" charset="0"/>
                        </a:rPr>
                      </a:br>
                      <a:r>
                        <a:rPr lang="en-US" sz="1100" b="0" kern="1200" dirty="0">
                          <a:solidFill>
                            <a:schemeClr val="tx1">
                              <a:lumMod val="95000"/>
                            </a:schemeClr>
                          </a:solidFill>
                          <a:latin typeface="Consolas" panose="020B0609020204030204" pitchFamily="49" charset="0"/>
                        </a:rPr>
                        <a:t>bot</a:t>
                      </a:r>
                      <a:endParaRPr lang="en-US" sz="1200" b="0" i="0" kern="1200" dirty="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rPr>
                        <a:t>Copilot Subcomponent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dirty="0">
                          <a:solidFill>
                            <a:schemeClr val="tx1">
                              <a:lumMod val="95000"/>
                            </a:schemeClr>
                          </a:solidFill>
                          <a:latin typeface="Consolas" panose="020B0609020204030204" pitchFamily="49" charset="0"/>
                          <a:ea typeface="+mn-ea"/>
                          <a:cs typeface="+mn-cs"/>
                        </a:rPr>
                        <a:t>botcomponent</a:t>
                      </a:r>
                      <a:endParaRPr lang="en-US" sz="1200" b="0" kern="1200" dirty="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Conversation Transcript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conversationtranscript</a:t>
                      </a:r>
                      <a:endParaRPr lang="en-US" sz="1200" b="0" kern="1200">
                        <a:solidFill>
                          <a:schemeClr val="tx1">
                            <a:lumMod val="95000"/>
                          </a:schemeClr>
                        </a:solidFill>
                        <a:latin typeface="Consolas" panose="020B0609020204030204" pitchFamily="49" charset="0"/>
                        <a:ea typeface="+mn-ea"/>
                        <a:cs typeface="+mn-cs"/>
                      </a:endParaRPr>
                    </a:p>
                  </a:txBody>
                  <a:tcPr anchor="ctr"/>
                </a:tc>
                <a:extLst>
                  <a:ext uri="{0D108BD9-81ED-4DB2-BD59-A6C34878D82A}">
                    <a16:rowId xmlns:a16="http://schemas.microsoft.com/office/drawing/2014/main" val="3551657175"/>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administrator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Org (CRUD)</a:t>
                      </a:r>
                    </a:p>
                  </a:txBody>
                  <a:tcPr anchor="ctr"/>
                </a:tc>
                <a:extLst>
                  <a:ext uri="{0D108BD9-81ED-4DB2-BD59-A6C34878D82A}">
                    <a16:rowId xmlns:a16="http://schemas.microsoft.com/office/drawing/2014/main" val="3137051319"/>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customizer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None</a:t>
                      </a:r>
                      <a:endParaRPr lang="en-US" sz="1200" dirty="0">
                        <a:solidFill>
                          <a:srgbClr val="FF0000"/>
                        </a:solidFill>
                        <a:latin typeface="Aptos" panose="020B0004020202020204" pitchFamily="34" charset="0"/>
                      </a:endParaRPr>
                    </a:p>
                  </a:txBody>
                  <a:tcPr anchor="ctr"/>
                </a:tc>
                <a:extLst>
                  <a:ext uri="{0D108BD9-81ED-4DB2-BD59-A6C34878D82A}">
                    <a16:rowId xmlns:a16="http://schemas.microsoft.com/office/drawing/2014/main" val="1323722997"/>
                  </a:ext>
                </a:extLst>
              </a:tr>
              <a:tr h="42840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Environment maker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None</a:t>
                      </a:r>
                      <a:endPar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19074967"/>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Transcript Viewer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User (Read)</a:t>
                      </a:r>
                    </a:p>
                  </a:txBody>
                  <a:tcPr anchor="ctr"/>
                </a:tc>
                <a:extLst>
                  <a:ext uri="{0D108BD9-81ED-4DB2-BD59-A6C34878D82A}">
                    <a16:rowId xmlns:a16="http://schemas.microsoft.com/office/drawing/2014/main" val="250451494"/>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Author </a:t>
                      </a:r>
                      <a:r>
                        <a:rPr lang="en-US" sz="1200" b="1" kern="1200">
                          <a:solidFill>
                            <a:schemeClr val="bg2">
                              <a:lumMod val="65000"/>
                              <a:lumOff val="35000"/>
                            </a:schemeClr>
                          </a:solidFill>
                          <a:latin typeface="Aptos SemiBold" panose="020B0004020202020204" pitchFamily="34" charset="0"/>
                        </a:rPr>
                        <a:t>(</a:t>
                      </a:r>
                      <a:r>
                        <a:rPr lang="en-US" sz="1200" b="1" kern="1200">
                          <a:solidFill>
                            <a:schemeClr val="bg2">
                              <a:lumMod val="65000"/>
                              <a:lumOff val="35000"/>
                            </a:schemeClr>
                          </a:solidFill>
                          <a:latin typeface="Aptos SemiBold" panose="020B0004020202020204" pitchFamily="34" charset="0"/>
                          <a:ea typeface="+mn-ea"/>
                          <a:cs typeface="+mn-cs"/>
                        </a:rPr>
                        <a:t>deprecated</a:t>
                      </a:r>
                      <a:r>
                        <a:rPr lang="en-US" sz="1200" b="1" kern="1200">
                          <a:solidFill>
                            <a:schemeClr val="bg2">
                              <a:lumMod val="65000"/>
                              <a:lumOff val="35000"/>
                            </a:schemeClr>
                          </a:solidFill>
                          <a:latin typeface="Aptos SemiBold" panose="020B0004020202020204" pitchFamily="34" charset="0"/>
                        </a:rPr>
                        <a:t>)</a:t>
                      </a:r>
                      <a:endParaRPr lang="en-US" sz="1200" b="1" kern="1200">
                        <a:solidFill>
                          <a:schemeClr val="bg2">
                            <a:lumMod val="65000"/>
                            <a:lumOff val="3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82726638"/>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Contributor</a:t>
                      </a:r>
                      <a:r>
                        <a:rPr lang="en-US" sz="1200" b="1" kern="1200">
                          <a:solidFill>
                            <a:srgbClr val="D83B01"/>
                          </a:solidFill>
                          <a:latin typeface="Aptos SemiBold" panose="020B0004020202020204" pitchFamily="34" charset="0"/>
                        </a:rPr>
                        <a:t> </a:t>
                      </a:r>
                      <a:r>
                        <a:rPr lang="en-US" sz="1200" b="1" kern="1200">
                          <a:solidFill>
                            <a:schemeClr val="bg2">
                              <a:lumMod val="65000"/>
                              <a:lumOff val="35000"/>
                            </a:schemeClr>
                          </a:solidFill>
                          <a:latin typeface="Aptos SemiBold" panose="020B0004020202020204" pitchFamily="34" charset="0"/>
                          <a:ea typeface="+mn-ea"/>
                          <a:cs typeface="+mn-cs"/>
                        </a:rPr>
                        <a:t>(deprecated)</a:t>
                      </a:r>
                    </a:p>
                  </a:txBody>
                  <a:tcPr anchor="ctr"/>
                </a:tc>
                <a:tc>
                  <a:txBody>
                    <a:bodyPr/>
                    <a:lstStyle/>
                    <a:p>
                      <a:pPr marL="720000" algn="l"/>
                      <a:r>
                        <a:rPr lang="en-US" sz="1200">
                          <a:solidFill>
                            <a:schemeClr val="tx1"/>
                          </a:solidFill>
                          <a:latin typeface="Aptos" panose="020B0004020202020204" pitchFamily="34" charset="0"/>
                        </a:rPr>
                        <a:t>User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(CRUD)</a:t>
                      </a:r>
                    </a:p>
                  </a:txBody>
                  <a:tcPr anchor="ctr"/>
                </a:tc>
                <a:tc>
                  <a:txBody>
                    <a:bodyPr/>
                    <a:lstStyle/>
                    <a:p>
                      <a:pPr marL="720000" algn="l"/>
                      <a:r>
                        <a:rPr lang="en-US" sz="1200">
                          <a:solidFill>
                            <a:schemeClr val="tx1"/>
                          </a:solidFill>
                          <a:latin typeface="Aptos" panose="020B0004020202020204" pitchFamily="34" charset="0"/>
                        </a:rPr>
                        <a:t>None</a:t>
                      </a:r>
                    </a:p>
                  </a:txBody>
                  <a:tcPr anchor="ctr"/>
                </a:tc>
                <a:extLst>
                  <a:ext uri="{0D108BD9-81ED-4DB2-BD59-A6C34878D82A}">
                    <a16:rowId xmlns:a16="http://schemas.microsoft.com/office/drawing/2014/main" val="2118287956"/>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rPr>
                        <a:t>Omnichannel administrator</a:t>
                      </a:r>
                      <a:endParaRPr lang="en-US" sz="1200" b="0" kern="1200" dirty="0">
                        <a:solidFill>
                          <a:schemeClr val="tx1">
                            <a:lumMod val="95000"/>
                          </a:schemeClr>
                        </a:solidFill>
                        <a:latin typeface="Aptos"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Aptos" panose="020B0004020202020204" pitchFamily="34" charset="0"/>
                          <a:ea typeface="+mn-ea"/>
                          <a:cs typeface="+mn-cs"/>
                        </a:rPr>
                        <a:t>None</a:t>
                      </a:r>
                      <a:endParaRPr lang="en-US" sz="1200" dirty="0">
                        <a:solidFill>
                          <a:schemeClr val="tx1"/>
                        </a:solidFill>
                        <a:latin typeface="Aptos" panose="020B0004020202020204" pitchFamily="34" charset="0"/>
                      </a:endParaRPr>
                    </a:p>
                  </a:txBody>
                  <a:tcPr anchor="ctr"/>
                </a:tc>
                <a:extLst>
                  <a:ext uri="{0D108BD9-81ED-4DB2-BD59-A6C34878D82A}">
                    <a16:rowId xmlns:a16="http://schemas.microsoft.com/office/drawing/2014/main" val="2465519208"/>
                  </a:ext>
                </a:extLst>
              </a:tr>
            </a:tbl>
          </a:graphicData>
        </a:graphic>
      </p:graphicFrame>
      <p:pic>
        <p:nvPicPr>
          <p:cNvPr id="13" name="Graphic 12">
            <a:extLst>
              <a:ext uri="{FF2B5EF4-FFF2-40B4-BE49-F238E27FC236}">
                <a16:creationId xmlns:a16="http://schemas.microsoft.com/office/drawing/2014/main" id="{351772ED-75FD-AE72-2E15-8B3F29D231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1614" y="2055305"/>
            <a:ext cx="180000" cy="180000"/>
          </a:xfrm>
          <a:prstGeom prst="rect">
            <a:avLst/>
          </a:prstGeom>
        </p:spPr>
      </p:pic>
      <p:pic>
        <p:nvPicPr>
          <p:cNvPr id="17" name="Graphic 16">
            <a:extLst>
              <a:ext uri="{FF2B5EF4-FFF2-40B4-BE49-F238E27FC236}">
                <a16:creationId xmlns:a16="http://schemas.microsoft.com/office/drawing/2014/main" id="{67DADBE7-961D-A6F5-BB86-93CC5B83BC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1614" y="2915677"/>
            <a:ext cx="180000" cy="180000"/>
          </a:xfrm>
          <a:prstGeom prst="rect">
            <a:avLst/>
          </a:prstGeom>
        </p:spPr>
      </p:pic>
      <p:pic>
        <p:nvPicPr>
          <p:cNvPr id="23" name="Graphic 22">
            <a:extLst>
              <a:ext uri="{FF2B5EF4-FFF2-40B4-BE49-F238E27FC236}">
                <a16:creationId xmlns:a16="http://schemas.microsoft.com/office/drawing/2014/main" id="{061F1684-17B3-2893-A236-1693331005B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11614" y="3345863"/>
            <a:ext cx="180000" cy="180000"/>
          </a:xfrm>
          <a:prstGeom prst="rect">
            <a:avLst/>
          </a:prstGeom>
        </p:spPr>
      </p:pic>
      <p:sp>
        <p:nvSpPr>
          <p:cNvPr id="26" name="Rectangle 25">
            <a:extLst>
              <a:ext uri="{FF2B5EF4-FFF2-40B4-BE49-F238E27FC236}">
                <a16:creationId xmlns:a16="http://schemas.microsoft.com/office/drawing/2014/main" id="{2961276E-D850-2C5E-C20D-8300788EC828}"/>
              </a:ext>
            </a:extLst>
          </p:cNvPr>
          <p:cNvSpPr/>
          <p:nvPr/>
        </p:nvSpPr>
        <p:spPr bwMode="auto">
          <a:xfrm>
            <a:off x="276200" y="5128522"/>
            <a:ext cx="8420100" cy="1482820"/>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tabLst>
                <a:tab pos="361950" algn="l"/>
              </a:tabLst>
            </a:pPr>
            <a:r>
              <a:rPr lang="en-US" sz="1400" b="1" dirty="0">
                <a:solidFill>
                  <a:schemeClr val="tx1"/>
                </a:solidFill>
                <a:latin typeface="Aptos" panose="020B0004020202020204" pitchFamily="34" charset="0"/>
                <a:ea typeface="Segoe UI" pitchFamily="34" charset="0"/>
                <a:cs typeface="Segoe UI" pitchFamily="34" charset="0"/>
              </a:rPr>
              <a:t>How are Copilot Studio records secured in Dataverse?</a:t>
            </a:r>
          </a:p>
          <a:p>
            <a:pPr marL="266700" indent="-180975" algn="l" defTabSz="932472" fontAlgn="base">
              <a:spcBef>
                <a:spcPct val="0"/>
              </a:spcBef>
              <a:spcAft>
                <a:spcPts val="600"/>
              </a:spcAft>
              <a:buFont typeface="Arial" panose="020B0604020202020204" pitchFamily="34" charset="0"/>
              <a:buChar char="•"/>
              <a:tabLst>
                <a:tab pos="361950" algn="l"/>
              </a:tabLst>
            </a:pPr>
            <a:r>
              <a:rPr lang="en-US" sz="1400" dirty="0">
                <a:solidFill>
                  <a:schemeClr val="tx1"/>
                </a:solidFill>
                <a:latin typeface="Aptos" panose="020B0004020202020204" pitchFamily="34" charset="0"/>
                <a:ea typeface="Segoe UI" pitchFamily="34" charset="0"/>
                <a:cs typeface="Segoe UI" pitchFamily="34" charset="0"/>
              </a:rPr>
              <a:t>When an agent is created, a team gets also created and the chatbot is shared with that team.</a:t>
            </a:r>
          </a:p>
          <a:p>
            <a:pPr marL="266700" indent="-180975" algn="l" defTabSz="932472" fontAlgn="base">
              <a:spcBef>
                <a:spcPct val="0"/>
              </a:spcBef>
              <a:spcAft>
                <a:spcPts val="600"/>
              </a:spcAft>
              <a:buFont typeface="Arial" panose="020B0604020202020204" pitchFamily="34" charset="0"/>
              <a:buChar char="•"/>
              <a:tabLst>
                <a:tab pos="361950" algn="l"/>
              </a:tabLst>
            </a:pPr>
            <a:r>
              <a:rPr lang="en-US" sz="1400" dirty="0">
                <a:solidFill>
                  <a:schemeClr val="tx1"/>
                </a:solidFill>
                <a:latin typeface="Aptos" panose="020B0004020202020204" pitchFamily="34" charset="0"/>
                <a:ea typeface="Segoe UI" pitchFamily="34" charset="0"/>
                <a:cs typeface="Segoe UI" pitchFamily="34" charset="0"/>
              </a:rPr>
              <a:t>Copilot subcomponents (e.g., topics, entities, files, etc.) are shared with the same team.</a:t>
            </a:r>
          </a:p>
          <a:p>
            <a:pPr marL="266700" indent="-180975" algn="l" defTabSz="932472" fontAlgn="base">
              <a:spcBef>
                <a:spcPct val="0"/>
              </a:spcBef>
              <a:spcAft>
                <a:spcPts val="600"/>
              </a:spcAft>
              <a:buFont typeface="Arial" panose="020B0604020202020204" pitchFamily="34" charset="0"/>
              <a:buChar char="•"/>
              <a:tabLst>
                <a:tab pos="361950" algn="l"/>
              </a:tabLst>
            </a:pPr>
            <a:r>
              <a:rPr lang="en-US" sz="1400" dirty="0">
                <a:solidFill>
                  <a:schemeClr val="tx1"/>
                </a:solidFill>
                <a:latin typeface="Aptos" panose="020B0004020202020204" pitchFamily="34" charset="0"/>
                <a:ea typeface="Segoe UI" pitchFamily="34" charset="0"/>
                <a:cs typeface="Segoe UI" pitchFamily="34" charset="0"/>
              </a:rPr>
              <a:t>Conversation Transcripts are implicitly shared with their parent agent’s team, but only users that have a read access on the Conversation Transcript table can access them.</a:t>
            </a:r>
          </a:p>
        </p:txBody>
      </p:sp>
      <p:pic>
        <p:nvPicPr>
          <p:cNvPr id="4" name="Graphic 3">
            <a:extLst>
              <a:ext uri="{FF2B5EF4-FFF2-40B4-BE49-F238E27FC236}">
                <a16:creationId xmlns:a16="http://schemas.microsoft.com/office/drawing/2014/main" id="{C2251CEE-0EA5-CA23-F5EC-C1DC9F7468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1614" y="3776049"/>
            <a:ext cx="180000" cy="180000"/>
          </a:xfrm>
          <a:prstGeom prst="rect">
            <a:avLst/>
          </a:prstGeom>
        </p:spPr>
      </p:pic>
      <p:pic>
        <p:nvPicPr>
          <p:cNvPr id="6" name="Graphic 5">
            <a:extLst>
              <a:ext uri="{FF2B5EF4-FFF2-40B4-BE49-F238E27FC236}">
                <a16:creationId xmlns:a16="http://schemas.microsoft.com/office/drawing/2014/main" id="{E0A0A892-F8A3-2BBE-FCBC-ABBD846A7D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11614" y="4206235"/>
            <a:ext cx="180000" cy="180000"/>
          </a:xfrm>
          <a:prstGeom prst="rect">
            <a:avLst/>
          </a:prstGeom>
        </p:spPr>
      </p:pic>
      <p:pic>
        <p:nvPicPr>
          <p:cNvPr id="8" name="Graphic 7">
            <a:extLst>
              <a:ext uri="{FF2B5EF4-FFF2-40B4-BE49-F238E27FC236}">
                <a16:creationId xmlns:a16="http://schemas.microsoft.com/office/drawing/2014/main" id="{07D80AD0-5B51-6E49-E566-D2AA9FEE41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1614" y="2485491"/>
            <a:ext cx="180000" cy="180000"/>
          </a:xfrm>
          <a:prstGeom prst="rect">
            <a:avLst/>
          </a:prstGeom>
        </p:spPr>
      </p:pic>
      <p:pic>
        <p:nvPicPr>
          <p:cNvPr id="9" name="Graphic 8">
            <a:extLst>
              <a:ext uri="{FF2B5EF4-FFF2-40B4-BE49-F238E27FC236}">
                <a16:creationId xmlns:a16="http://schemas.microsoft.com/office/drawing/2014/main" id="{FEE851F6-A9C3-1A5B-82CB-680ACA82F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1614" y="4636419"/>
            <a:ext cx="180000" cy="180000"/>
          </a:xfrm>
          <a:prstGeom prst="rect">
            <a:avLst/>
          </a:prstGeom>
        </p:spPr>
      </p:pic>
      <p:pic>
        <p:nvPicPr>
          <p:cNvPr id="10" name="Graphic 9">
            <a:extLst>
              <a:ext uri="{FF2B5EF4-FFF2-40B4-BE49-F238E27FC236}">
                <a16:creationId xmlns:a16="http://schemas.microsoft.com/office/drawing/2014/main" id="{E9B77CAC-849A-5DFE-EFC7-3EE75E6292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914" y="2055305"/>
            <a:ext cx="180000" cy="180000"/>
          </a:xfrm>
          <a:prstGeom prst="rect">
            <a:avLst/>
          </a:prstGeom>
        </p:spPr>
      </p:pic>
      <p:pic>
        <p:nvPicPr>
          <p:cNvPr id="11" name="Graphic 10">
            <a:extLst>
              <a:ext uri="{FF2B5EF4-FFF2-40B4-BE49-F238E27FC236}">
                <a16:creationId xmlns:a16="http://schemas.microsoft.com/office/drawing/2014/main" id="{2AD29670-B2A0-D15B-F2AA-AB6EA51C4A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0914" y="2915677"/>
            <a:ext cx="180000" cy="180000"/>
          </a:xfrm>
          <a:prstGeom prst="rect">
            <a:avLst/>
          </a:prstGeom>
        </p:spPr>
      </p:pic>
      <p:pic>
        <p:nvPicPr>
          <p:cNvPr id="12" name="Graphic 11">
            <a:extLst>
              <a:ext uri="{FF2B5EF4-FFF2-40B4-BE49-F238E27FC236}">
                <a16:creationId xmlns:a16="http://schemas.microsoft.com/office/drawing/2014/main" id="{E909BFC0-0412-32A3-A336-0DA45FA505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0914" y="3345863"/>
            <a:ext cx="180000" cy="180000"/>
          </a:xfrm>
          <a:prstGeom prst="rect">
            <a:avLst/>
          </a:prstGeom>
        </p:spPr>
      </p:pic>
      <p:pic>
        <p:nvPicPr>
          <p:cNvPr id="14" name="Graphic 13">
            <a:extLst>
              <a:ext uri="{FF2B5EF4-FFF2-40B4-BE49-F238E27FC236}">
                <a16:creationId xmlns:a16="http://schemas.microsoft.com/office/drawing/2014/main" id="{4447FE37-FA6D-8399-A992-0AA8DB1036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0914" y="3776049"/>
            <a:ext cx="180000" cy="180000"/>
          </a:xfrm>
          <a:prstGeom prst="rect">
            <a:avLst/>
          </a:prstGeom>
        </p:spPr>
      </p:pic>
      <p:pic>
        <p:nvPicPr>
          <p:cNvPr id="15" name="Graphic 14">
            <a:extLst>
              <a:ext uri="{FF2B5EF4-FFF2-40B4-BE49-F238E27FC236}">
                <a16:creationId xmlns:a16="http://schemas.microsoft.com/office/drawing/2014/main" id="{7D1284FA-1CB6-1AE4-EC62-B8A37461B48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0914" y="4206235"/>
            <a:ext cx="180000" cy="180000"/>
          </a:xfrm>
          <a:prstGeom prst="rect">
            <a:avLst/>
          </a:prstGeom>
        </p:spPr>
      </p:pic>
      <p:pic>
        <p:nvPicPr>
          <p:cNvPr id="16" name="Graphic 15">
            <a:extLst>
              <a:ext uri="{FF2B5EF4-FFF2-40B4-BE49-F238E27FC236}">
                <a16:creationId xmlns:a16="http://schemas.microsoft.com/office/drawing/2014/main" id="{260A47A5-3308-9B3E-1406-3743B7355C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0914" y="2485491"/>
            <a:ext cx="180000" cy="180000"/>
          </a:xfrm>
          <a:prstGeom prst="rect">
            <a:avLst/>
          </a:prstGeom>
        </p:spPr>
      </p:pic>
      <p:pic>
        <p:nvPicPr>
          <p:cNvPr id="19" name="Graphic 18">
            <a:extLst>
              <a:ext uri="{FF2B5EF4-FFF2-40B4-BE49-F238E27FC236}">
                <a16:creationId xmlns:a16="http://schemas.microsoft.com/office/drawing/2014/main" id="{2FF27392-1FE2-52E9-BA1B-344D611550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30914" y="4636419"/>
            <a:ext cx="180000" cy="180000"/>
          </a:xfrm>
          <a:prstGeom prst="rect">
            <a:avLst/>
          </a:prstGeom>
        </p:spPr>
      </p:pic>
      <p:pic>
        <p:nvPicPr>
          <p:cNvPr id="20" name="Graphic 19">
            <a:extLst>
              <a:ext uri="{FF2B5EF4-FFF2-40B4-BE49-F238E27FC236}">
                <a16:creationId xmlns:a16="http://schemas.microsoft.com/office/drawing/2014/main" id="{99935FF4-F626-9BC0-CE6B-D354D533C3C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8314" y="2055305"/>
            <a:ext cx="180000" cy="180000"/>
          </a:xfrm>
          <a:prstGeom prst="rect">
            <a:avLst/>
          </a:prstGeom>
        </p:spPr>
      </p:pic>
      <p:pic>
        <p:nvPicPr>
          <p:cNvPr id="24" name="Graphic 23">
            <a:extLst>
              <a:ext uri="{FF2B5EF4-FFF2-40B4-BE49-F238E27FC236}">
                <a16:creationId xmlns:a16="http://schemas.microsoft.com/office/drawing/2014/main" id="{B5E7BFB9-BAAC-C743-24D6-B44CBED059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8314" y="3776049"/>
            <a:ext cx="180000" cy="180000"/>
          </a:xfrm>
          <a:prstGeom prst="rect">
            <a:avLst/>
          </a:prstGeom>
        </p:spPr>
      </p:pic>
      <p:pic>
        <p:nvPicPr>
          <p:cNvPr id="28" name="Graphic 27">
            <a:extLst>
              <a:ext uri="{FF2B5EF4-FFF2-40B4-BE49-F238E27FC236}">
                <a16:creationId xmlns:a16="http://schemas.microsoft.com/office/drawing/2014/main" id="{323C6C8C-E3B1-CA17-95F8-AAEE268A82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4636419"/>
            <a:ext cx="180000" cy="180000"/>
          </a:xfrm>
          <a:prstGeom prst="rect">
            <a:avLst/>
          </a:prstGeom>
        </p:spPr>
      </p:pic>
      <p:pic>
        <p:nvPicPr>
          <p:cNvPr id="29" name="Graphic 28">
            <a:extLst>
              <a:ext uri="{FF2B5EF4-FFF2-40B4-BE49-F238E27FC236}">
                <a16:creationId xmlns:a16="http://schemas.microsoft.com/office/drawing/2014/main" id="{52D9B36E-CAD0-07D2-DA18-4EED8675E97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8314" y="3345863"/>
            <a:ext cx="180000" cy="180000"/>
          </a:xfrm>
          <a:prstGeom prst="rect">
            <a:avLst/>
          </a:prstGeom>
        </p:spPr>
      </p:pic>
      <p:pic>
        <p:nvPicPr>
          <p:cNvPr id="30" name="Graphic 29">
            <a:extLst>
              <a:ext uri="{FF2B5EF4-FFF2-40B4-BE49-F238E27FC236}">
                <a16:creationId xmlns:a16="http://schemas.microsoft.com/office/drawing/2014/main" id="{DDA4BD5B-BA07-294D-424D-C9665FB9050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4206235"/>
            <a:ext cx="180000" cy="180000"/>
          </a:xfrm>
          <a:prstGeom prst="rect">
            <a:avLst/>
          </a:prstGeom>
        </p:spPr>
      </p:pic>
      <p:pic>
        <p:nvPicPr>
          <p:cNvPr id="31" name="Graphic 30">
            <a:extLst>
              <a:ext uri="{FF2B5EF4-FFF2-40B4-BE49-F238E27FC236}">
                <a16:creationId xmlns:a16="http://schemas.microsoft.com/office/drawing/2014/main" id="{A356C2B7-92AF-DFA9-3A36-A6C4AD2B8D0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2915677"/>
            <a:ext cx="180000" cy="180000"/>
          </a:xfrm>
          <a:prstGeom prst="rect">
            <a:avLst/>
          </a:prstGeom>
        </p:spPr>
      </p:pic>
      <p:pic>
        <p:nvPicPr>
          <p:cNvPr id="18" name="Graphic 17">
            <a:extLst>
              <a:ext uri="{FF2B5EF4-FFF2-40B4-BE49-F238E27FC236}">
                <a16:creationId xmlns:a16="http://schemas.microsoft.com/office/drawing/2014/main" id="{11C7FDEE-339D-F6DF-1E50-24A957FF13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8314" y="2490635"/>
            <a:ext cx="180000" cy="180000"/>
          </a:xfrm>
          <a:prstGeom prst="rect">
            <a:avLst/>
          </a:prstGeom>
        </p:spPr>
      </p:pic>
    </p:spTree>
    <p:extLst>
      <p:ext uri="{BB962C8B-B14F-4D97-AF65-F5344CB8AC3E}">
        <p14:creationId xmlns:p14="http://schemas.microsoft.com/office/powerpoint/2010/main" val="40902574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security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security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your key requirements around security and making sure they are mapped with existing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Identify alternatives for scenarios not natively cove</a:t>
            </a:r>
            <a:r>
              <a:rPr lang="en-US" sz="1200">
                <a:solidFill>
                  <a:srgbClr val="FFFFFF">
                    <a:lumMod val="95000"/>
                  </a:srgbClr>
                </a:solidFill>
                <a:latin typeface="Aptos" panose="020B0004020202020204" pitchFamily="34" charset="0"/>
              </a:rPr>
              <a:t>red.</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Copilot Studio security</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a:t>
            </a: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18243830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 list of security requirements for your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Enterprise copilots: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authenticated using Microsoft Entra ID.</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automatically signed in.</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IPs need to be allow-listed in the corporate firewall.</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Need to integrate with internal, on-premises, APIs.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Integrations must use service principals.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Secrets must be stored in key vaults.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specific apps should be able to call the agent as a skill.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Citizen-developer copilots: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unauthenticated configuration need to be blocked on all copilots and all channels.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Copilot usage (inventory and conversations) need to be monitored at the tenant level).</a:t>
            </a:r>
          </a:p>
        </p:txBody>
      </p:sp>
    </p:spTree>
    <p:extLst>
      <p:ext uri="{BB962C8B-B14F-4D97-AF65-F5344CB8AC3E}">
        <p14:creationId xmlns:p14="http://schemas.microsoft.com/office/powerpoint/2010/main" val="10905062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Data loss prevention policies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Enforcing security settings as well as exceptions at a global level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3655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Administrators can govern copilots in their organization by using data loss prevention (DLP) policies with specific Copilot Studio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Channels (Teams, Direct Line, Facebook, Omnichannel), unauthenticated use, knowledge sources, Azure Application Insights, and Bot Framework skills can be allowed or blocked.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Apply data loss prevention policies to copilots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Connector endpoint filtering</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931659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ensure that internal confidential data doesn’t get available externally?</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Copilot Studio allowed channels and authentication settings?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allowed or blocked Power Automate connectors or HTTP requests?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Strong governance of connectors and authentication settings, especially for generative answers data sources.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by default no unauthenticated copilots are allowed and only the Microsoft Teams channel can be used, to make sure they’re internal.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with Copilot Studio, only related business applications such as Dynamics 365, ServiceNow and SharePoint are allowed. Endpoint filtering will be used for allowed HTTP APIs.</a:t>
            </a:r>
          </a:p>
        </p:txBody>
      </p:sp>
    </p:spTree>
    <p:extLst>
      <p:ext uri="{BB962C8B-B14F-4D97-AF65-F5344CB8AC3E}">
        <p14:creationId xmlns:p14="http://schemas.microsoft.com/office/powerpoint/2010/main" val="41694490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28774" y="2089745"/>
            <a:ext cx="9975825" cy="2769989"/>
          </a:xfrm>
        </p:spPr>
        <p:txBody>
          <a:bodyPr/>
          <a:lstStyle/>
          <a:p>
            <a:pPr marL="0" indent="0">
              <a:spcBef>
                <a:spcPts val="1800"/>
              </a:spcBef>
              <a:spcAft>
                <a:spcPts val="600"/>
              </a:spcAft>
              <a:buClr>
                <a:srgbClr val="9BF00B"/>
              </a:buClr>
              <a:buSzPct val="100000"/>
              <a:buNone/>
            </a:pPr>
            <a:r>
              <a:rPr lang="en-US" sz="2000" dirty="0"/>
              <a:t>Throughout this document, we refer to agents instead of bots or chatbots.</a:t>
            </a:r>
            <a:br>
              <a:rPr lang="en-US" sz="2000" dirty="0"/>
            </a:br>
            <a:r>
              <a:rPr lang="en-US" sz="2000" dirty="0"/>
              <a:t>This reflects the new branding of agents.</a:t>
            </a:r>
          </a:p>
          <a:p>
            <a:pPr marL="0" indent="0">
              <a:spcBef>
                <a:spcPts val="1800"/>
              </a:spcBef>
              <a:spcAft>
                <a:spcPts val="600"/>
              </a:spcAft>
              <a:buClr>
                <a:srgbClr val="9BF00B"/>
              </a:buClr>
              <a:buSzPct val="100000"/>
              <a:buNone/>
            </a:pPr>
            <a:r>
              <a:rPr lang="en-US" sz="2000" dirty="0"/>
              <a:t>Microsoft Copilot Studio is an end-to-end conversational AI platform that empowers you to create and customize agents using natural language or a graphical interface. With Copilot Studio, you can easily design, test, and publish agents that suit your specific needs for internal or external scenarios across your industry, department, or role.</a:t>
            </a:r>
          </a:p>
          <a:p>
            <a:pPr marL="0" indent="0">
              <a:spcBef>
                <a:spcPts val="1800"/>
              </a:spcBef>
              <a:spcAft>
                <a:spcPts val="600"/>
              </a:spcAft>
              <a:buClr>
                <a:srgbClr val="9BF00B"/>
              </a:buClr>
              <a:buSzPct val="100000"/>
              <a:buNone/>
            </a:pPr>
            <a:r>
              <a:rPr lang="en-US" sz="2000" dirty="0"/>
              <a:t>With more immersive UX and next-generation AI capabilities, agents are the new chatbots.</a:t>
            </a: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Why </a:t>
            </a:r>
            <a:r>
              <a:rPr lang="en-GB" i="1"/>
              <a:t>agents</a:t>
            </a:r>
            <a:r>
              <a:rPr lang="en-GB"/>
              <a:t>?</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163718"/>
            <a:ext cx="11383210" cy="430887"/>
          </a:xfrm>
        </p:spPr>
        <p:txBody>
          <a:bodyPr/>
          <a:lstStyle/>
          <a:p>
            <a:r>
              <a:rPr lang="en-GB" sz="2800"/>
              <a:t>Agents are the new chatbots</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56972" y="2136585"/>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56972" y="3021615"/>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56972" y="4541757"/>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5680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Tenant and environment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Securing access to data</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442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conversation transcripts are automatically stored in Dataverse.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These can contain sensitive customer information that need to be protected.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Power Platform security</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Entra multifactor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Entra Conditional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Use Azure Key Vault secrets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Just-In-Time Access Management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Manage application users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Manage group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Customer Lockbox</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99753010"/>
              </p:ext>
            </p:extLst>
          </p:nvPr>
        </p:nvGraphicFramePr>
        <p:xfrm>
          <a:off x="361951" y="1666779"/>
          <a:ext cx="8334350" cy="4954800"/>
        </p:xfrm>
        <a:graphic>
          <a:graphicData uri="http://schemas.openxmlformats.org/drawingml/2006/table">
            <a:tbl>
              <a:tblPr firstRow="1" bandRow="1">
                <a:tableStyleId>{5C22544A-7EE6-4342-B048-85BDC9FD1C3A}</a:tableStyleId>
              </a:tblPr>
              <a:tblGrid>
                <a:gridCol w="3019424">
                  <a:extLst>
                    <a:ext uri="{9D8B030D-6E8A-4147-A177-3AD203B41FA5}">
                      <a16:colId xmlns:a16="http://schemas.microsoft.com/office/drawing/2014/main" val="3426460784"/>
                    </a:ext>
                  </a:extLst>
                </a:gridCol>
                <a:gridCol w="5314926">
                  <a:extLst>
                    <a:ext uri="{9D8B030D-6E8A-4147-A177-3AD203B41FA5}">
                      <a16:colId xmlns:a16="http://schemas.microsoft.com/office/drawing/2014/main" val="1761064077"/>
                    </a:ext>
                  </a:extLst>
                </a:gridCol>
              </a:tblGrid>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enforce strong requirements for authentication?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control privileged users access to sensitive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secrets?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sz="1600" b="0" i="0" u="none" strike="noStrike" kern="1200" cap="none" spc="0" normalizeH="0" baseline="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450073"/>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service principals or managed identities?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6013221"/>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687068"/>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network security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43063992"/>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52754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audit and review access periodically?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3635967"/>
                  </a:ext>
                </a:extLst>
              </a:tr>
            </a:tbl>
          </a:graphicData>
        </a:graphic>
      </p:graphicFrame>
      <p:sp>
        <p:nvSpPr>
          <p:cNvPr id="9" name="Rectangle: Folded Corner 8">
            <a:extLst>
              <a:ext uri="{FF2B5EF4-FFF2-40B4-BE49-F238E27FC236}">
                <a16:creationId xmlns:a16="http://schemas.microsoft.com/office/drawing/2014/main" id="{DDC96694-F2EF-07CF-CE58-5CDDDFD62ACD}"/>
              </a:ext>
            </a:extLst>
          </p:cNvPr>
          <p:cNvSpPr/>
          <p:nvPr/>
        </p:nvSpPr>
        <p:spPr bwMode="auto">
          <a:xfrm rot="60000">
            <a:off x="3466905" y="177131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Multi-factor authentication and conditional access.</a:t>
            </a:r>
          </a:p>
        </p:txBody>
      </p:sp>
      <p:sp>
        <p:nvSpPr>
          <p:cNvPr id="10" name="Rectangle: Folded Corner 9">
            <a:extLst>
              <a:ext uri="{FF2B5EF4-FFF2-40B4-BE49-F238E27FC236}">
                <a16:creationId xmlns:a16="http://schemas.microsoft.com/office/drawing/2014/main" id="{D61BC6FB-1DAA-1F4E-F569-FA613093473D}"/>
              </a:ext>
            </a:extLst>
          </p:cNvPr>
          <p:cNvSpPr/>
          <p:nvPr/>
        </p:nvSpPr>
        <p:spPr bwMode="auto">
          <a:xfrm rot="60000">
            <a:off x="3466905" y="2646966"/>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Just-in-time access to production.</a:t>
            </a:r>
          </a:p>
        </p:txBody>
      </p:sp>
      <p:sp>
        <p:nvSpPr>
          <p:cNvPr id="11" name="Rectangle: Folded Corner 10">
            <a:extLst>
              <a:ext uri="{FF2B5EF4-FFF2-40B4-BE49-F238E27FC236}">
                <a16:creationId xmlns:a16="http://schemas.microsoft.com/office/drawing/2014/main" id="{05B079A5-56E8-B9F5-12A0-DB87DB22E33F}"/>
              </a:ext>
            </a:extLst>
          </p:cNvPr>
          <p:cNvSpPr/>
          <p:nvPr/>
        </p:nvSpPr>
        <p:spPr bwMode="auto">
          <a:xfrm rot="60000">
            <a:off x="3466905" y="352174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Key Vault and Environment Variables</a:t>
            </a:r>
          </a:p>
        </p:txBody>
      </p:sp>
      <p:sp>
        <p:nvSpPr>
          <p:cNvPr id="12" name="Rectangle: Folded Corner 11">
            <a:extLst>
              <a:ext uri="{FF2B5EF4-FFF2-40B4-BE49-F238E27FC236}">
                <a16:creationId xmlns:a16="http://schemas.microsoft.com/office/drawing/2014/main" id="{69B131CB-AC41-CAF9-0B2B-2B9324A9CA7C}"/>
              </a:ext>
            </a:extLst>
          </p:cNvPr>
          <p:cNvSpPr/>
          <p:nvPr/>
        </p:nvSpPr>
        <p:spPr bwMode="auto">
          <a:xfrm rot="60000">
            <a:off x="3466904" y="4377479"/>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Service principals for integrations and deployments.</a:t>
            </a:r>
          </a:p>
        </p:txBody>
      </p:sp>
      <p:sp>
        <p:nvSpPr>
          <p:cNvPr id="13" name="Rectangle: Folded Corner 12">
            <a:extLst>
              <a:ext uri="{FF2B5EF4-FFF2-40B4-BE49-F238E27FC236}">
                <a16:creationId xmlns:a16="http://schemas.microsoft.com/office/drawing/2014/main" id="{56EF9EA9-F09D-E0E9-A2A0-FAC176719DBD}"/>
              </a:ext>
            </a:extLst>
          </p:cNvPr>
          <p:cNvSpPr/>
          <p:nvPr/>
        </p:nvSpPr>
        <p:spPr bwMode="auto">
          <a:xfrm rot="60000">
            <a:off x="3466903" y="5234543"/>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Some internal APIs are only accessible in a VNET.</a:t>
            </a:r>
          </a:p>
        </p:txBody>
      </p:sp>
      <p:sp>
        <p:nvSpPr>
          <p:cNvPr id="14" name="Rectangle: Folded Corner 13">
            <a:extLst>
              <a:ext uri="{FF2B5EF4-FFF2-40B4-BE49-F238E27FC236}">
                <a16:creationId xmlns:a16="http://schemas.microsoft.com/office/drawing/2014/main" id="{7C7FE889-6C6B-B6EC-ACAE-7A5FB55607C3}"/>
              </a:ext>
            </a:extLst>
          </p:cNvPr>
          <p:cNvSpPr/>
          <p:nvPr/>
        </p:nvSpPr>
        <p:spPr bwMode="auto">
          <a:xfrm rot="60000">
            <a:off x="3466903" y="6110191"/>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every month. Roles only granted through groups.</a:t>
            </a:r>
          </a:p>
        </p:txBody>
      </p:sp>
    </p:spTree>
    <p:extLst>
      <p:ext uri="{BB962C8B-B14F-4D97-AF65-F5344CB8AC3E}">
        <p14:creationId xmlns:p14="http://schemas.microsoft.com/office/powerpoint/2010/main" val="340340364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Authentication &amp; channel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Authentication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Authentication allows users to sign in, giving your agent access to a restricted resource or information. Users can sign in with Microsoft Entra ID, or with any OAuth2 identity provider such as Google or Facebook.</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With Direct Line-based security, you can enable access only to locations that you control by enabling secured access with Direct Line secrets or tokens.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user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user authentication with Microsoft Entra ID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Configure web channel security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9308146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Is the agent working unauthenticated, authenticated, or both?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what is the authentication service?</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need to enforce web channel security?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agent: hybrid authentication. The public website can start chat sessions and handle FAQ questions unauthenticated, but specific operations require the user to authenticate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agent: “Manual” (AAD) or “Only for Teams and Power Apps”. External agent: “Manual” (Generic OAuth2)</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agent: yes.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agent: no.</a:t>
            </a:r>
          </a:p>
        </p:txBody>
      </p:sp>
    </p:spTree>
    <p:extLst>
      <p:ext uri="{BB962C8B-B14F-4D97-AF65-F5344CB8AC3E}">
        <p14:creationId xmlns:p14="http://schemas.microsoft.com/office/powerpoint/2010/main" val="184579307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8212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Copilot Studio supports single sign-on (SSO), which means agents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For Microsoft Teams, SSO is seamless if you select the “Only in Teams” authentication. It can also be configured with Manual Entra ID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Configure SSO with Entra ID for web/apps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Configure SSO with Entra ID for Teams</a:t>
            </a:r>
            <a:endParaRPr lang="en-US" sz="1200" dirty="0">
              <a:solidFill>
                <a:srgbClr val="FFFFFF">
                  <a:lumMod val="95000"/>
                </a:srgbClr>
              </a:solidFill>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49836970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pPr>
            <a:r>
              <a:rPr lang="en-US" sz="1400" dirty="0">
                <a:solidFill>
                  <a:srgbClr val="000000"/>
                </a:solidFill>
                <a:latin typeface="Aptos" panose="020B0004020202020204" pitchFamily="34" charset="0"/>
                <a:cs typeface="Segoe UI" pitchFamily="34" charset="0"/>
              </a:rPr>
              <a:t>Internal agent: </a:t>
            </a:r>
          </a:p>
          <a:p>
            <a:pPr marL="285750" indent="-285750" algn="l" defTabSz="932472" fontAlgn="base">
              <a:spcBef>
                <a:spcPct val="0"/>
              </a:spcBef>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Teams users and intranet website users must be automatically signed in (Entra ID v2).</a:t>
            </a:r>
          </a:p>
          <a:p>
            <a:pPr marL="285750" indent="-285750" algn="l" defTabSz="932472" fontAlgn="base">
              <a:spcBef>
                <a:spcPct val="0"/>
              </a:spcBef>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SSO must also work on the internal SharePoint intranet.</a:t>
            </a:r>
          </a:p>
          <a:p>
            <a:pPr algn="l" defTabSz="932472" fontAlgn="base">
              <a:spcBef>
                <a:spcPct val="0"/>
              </a:spcBef>
            </a:pPr>
            <a:endParaRPr lang="en-US" sz="1400" dirty="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External agent: </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SSO with Generic OAuth 2.</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5952790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agents?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integrations and cloud flows?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technical monitoring requirements and plans?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agent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600">
                <a:solidFill>
                  <a:schemeClr val="accent2"/>
                </a:solidFill>
                <a:latin typeface="Aptos" panose="020B0004020202020204" pitchFamily="34" charset="0"/>
                <a:cs typeface="+mn-cs"/>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tx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r>
              <a:rPr lang="en-US" sz="1050" b="0" err="1">
                <a:solidFill>
                  <a:srgbClr val="3B3B3B"/>
                </a:solidFill>
                <a:effectLst/>
                <a:latin typeface="Consolas" panose="020B0609020204030204" pitchFamily="49" charset="0"/>
              </a:rPr>
              <a:t>customEvents</a:t>
            </a:r>
            <a:endParaRPr lang="en-US" sz="1050" b="0">
              <a:solidFill>
                <a:srgbClr val="3B3B3B"/>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3B3B3B"/>
                </a:solidFill>
                <a:effectLst/>
                <a:latin typeface="Consolas" panose="020B0609020204030204" pitchFamily="49" charset="0"/>
              </a:rPr>
              <a:t> name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GenerativeAnswers</a:t>
            </a:r>
            <a:r>
              <a:rPr lang="en-US" sz="1050" b="0">
                <a:solidFill>
                  <a:srgbClr val="A31515"/>
                </a:solidFill>
                <a:effectLst/>
                <a:latin typeface="Consolas" panose="020B0609020204030204" pitchFamily="49" charset="0"/>
              </a:rPr>
              <a:t>"</a:t>
            </a:r>
            <a:endParaRPr lang="en-US" sz="1050" b="0">
              <a:solidFill>
                <a:srgbClr val="3B3B3B"/>
              </a:solidFill>
              <a:effectLst/>
              <a:latin typeface="Consolas" panose="020B0609020204030204" pitchFamily="49" charset="0"/>
            </a:endParaRPr>
          </a:p>
          <a:p>
            <a:r>
              <a:rPr lang="en-US" sz="1050" b="0">
                <a:solidFill>
                  <a:srgbClr val="107C10"/>
                </a:solidFill>
                <a:effectLst/>
                <a:latin typeface="Consolas" panose="020B0609020204030204" pitchFamily="49" charset="0"/>
              </a:rPr>
              <a:t>// | where </a:t>
            </a:r>
            <a:r>
              <a:rPr lang="en-US" sz="1050" b="0" err="1">
                <a:solidFill>
                  <a:srgbClr val="107C10"/>
                </a:solidFill>
                <a:effectLst/>
                <a:latin typeface="Consolas" panose="020B0609020204030204" pitchFamily="49" charset="0"/>
              </a:rPr>
              <a:t>cloud_RoleInstance</a:t>
            </a:r>
            <a:r>
              <a:rPr lang="en-US" sz="1050" b="0">
                <a:solidFill>
                  <a:srgbClr val="107C10"/>
                </a:solidFill>
                <a:effectLst/>
                <a:latin typeface="Consolas" panose="020B0609020204030204" pitchFamily="49" charset="0"/>
              </a:rPr>
              <a:t> == "MS Learn Chatbot"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cd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customDimensions</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topic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TopicName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message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Message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result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Result</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Summary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Summary</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feedback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replace_string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value)</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project </a:t>
            </a:r>
            <a:r>
              <a:rPr lang="en-US" sz="1050" b="0" err="1">
                <a:solidFill>
                  <a:srgbClr val="3B3B3B"/>
                </a:solidFill>
                <a:effectLst/>
                <a:latin typeface="Consolas" panose="020B0609020204030204" pitchFamily="49" charset="0"/>
              </a:rPr>
              <a:t>cloud_RoleInstance</a:t>
            </a:r>
            <a:r>
              <a:rPr lang="en-US" sz="1050" b="0">
                <a:solidFill>
                  <a:srgbClr val="3B3B3B"/>
                </a:solidFill>
                <a:effectLst/>
                <a:latin typeface="Consolas" panose="020B0609020204030204" pitchFamily="49" charset="0"/>
              </a:rPr>
              <a:t>, name, timestamp,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topic, message, result, feedback, Summary</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order by timestamp desc</a:t>
            </a:r>
          </a:p>
        </p:txBody>
      </p:sp>
    </p:spTree>
    <p:extLst>
      <p:ext uri="{BB962C8B-B14F-4D97-AF65-F5344CB8AC3E}">
        <p14:creationId xmlns:p14="http://schemas.microsoft.com/office/powerpoint/2010/main" val="38385209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Governance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How to you govern Copilot Studio at scale?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6048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As customers expand their use of Microsoft Power Platform to enable citizen developers across their organizations, they also seek capabilities to govern and monitor usage.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Microsoft Power Platform </a:t>
            </a:r>
            <a:r>
              <a:rPr kumimoji="0" lang="en-US" sz="1200" b="0" i="0" u="none" strike="noStrike" kern="1200" cap="none" spc="0" normalizeH="0" baseline="0" noProof="0" err="1">
                <a:ln>
                  <a:noFill/>
                </a:ln>
                <a:solidFill>
                  <a:srgbClr val="FFFFFF">
                    <a:lumMod val="95000"/>
                  </a:srgbClr>
                </a:solidFill>
                <a:effectLst/>
                <a:uLnTx/>
                <a:uFillTx/>
                <a:latin typeface="Aptos" panose="020B0004020202020204" pitchFamily="34" charset="0"/>
              </a:rPr>
              <a:t>CoE</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Starter Kit is a collection of components and tools that are designed to help organizations develop a strategy for adopting and supporting Power Platform.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defTabSz="914367">
              <a:buSzTx/>
              <a:defRPr/>
            </a:pPr>
            <a:r>
              <a:rPr lang="en-US" b="1" err="1">
                <a:solidFill>
                  <a:srgbClr val="FFFFFF">
                    <a:lumMod val="95000"/>
                  </a:srgbClr>
                </a:solidFill>
              </a:rPr>
              <a:t>CoE</a:t>
            </a:r>
            <a:r>
              <a:rPr lang="en-US" b="1">
                <a:solidFill>
                  <a:srgbClr val="FFFFFF">
                    <a:lumMod val="95000"/>
                  </a:srgbClr>
                </a:solidFill>
              </a:rPr>
              <a:t> Starter Kit features for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Keep track of the number of conversations per agent over time, with daily aggregates.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Allocate a number of conversations per environment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Receive capacity email alerts when environment add-ons get near or over their allocated number of conversations.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Get an overview dashboard of Copilot Studio usage in a tenant over time as well as an all-up conversation consumption versus allocation.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Center of Excellence Starter Kit with Copilot Studio: Govern, Monitor and Manage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50487082"/>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Center of Excellence Starter Kit to monitor your agents in your tenant?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governance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copilots using Copilot Studio for Teams?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 Studio trials?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central CoE team already uses the Starter Kit to monitor Power Apps and Power Automate. Copilot Studio monitoring will allow track usage across copilots and environments.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As capacity is purchased globally and pooled at the tenant level, tenant-wide analytics are required to implement a charge-back model.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Copilot Studio for Teams is blocked as an app in Microsoft Teams. Trials of Copilot Studio are blocked, and users need a license to create copilots.</a:t>
            </a:r>
          </a:p>
        </p:txBody>
      </p:sp>
    </p:spTree>
    <p:extLst>
      <p:ext uri="{BB962C8B-B14F-4D97-AF65-F5344CB8AC3E}">
        <p14:creationId xmlns:p14="http://schemas.microsoft.com/office/powerpoint/2010/main" val="262017221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Compliance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Understand how regulatory requirements impact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Microsoft complies with data protection and privacy laws applicable to cloud services. Our compliance with world-class industry standards is verified.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Environments can be created in specific regions, even if different from the region the tenant resides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By default, conversation transcripts are only kept for 30 days in Dataverse. This can be updated on per-environment basis.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Copilot Studio compliance offerings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Copilot Studio GDPR compliance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Data Locations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Managing compliance in the cloud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Service Trust Portal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Change the default retention period for conversation transcripts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Move data across geographic locations for generative AI features outside United States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8791965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the regulatory requirements and norms you need to comply with?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hard requirements as to where the data must be located?</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compliance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GDPR compliance.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Data location and processing must stay within the European Union boundary.</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must be kept for 2 years in a compliant location.</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Sensitive data must be obfuscated from transcripts </a:t>
            </a:r>
          </a:p>
        </p:txBody>
      </p:sp>
    </p:spTree>
    <p:extLst>
      <p:ext uri="{BB962C8B-B14F-4D97-AF65-F5344CB8AC3E}">
        <p14:creationId xmlns:p14="http://schemas.microsoft.com/office/powerpoint/2010/main" val="291627500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a:spcBef>
                <a:spcPts val="600"/>
              </a:spcBef>
            </a:pPr>
            <a:r>
              <a:rPr lang="en-US" sz="2800" dirty="0"/>
              <a:t>Application Lifecyle Management example</a:t>
            </a:r>
          </a:p>
          <a:p>
            <a:pPr>
              <a:spcBef>
                <a:spcPts val="600"/>
              </a:spcBef>
            </a:pPr>
            <a:r>
              <a:rPr lang="en-US" sz="2800" dirty="0"/>
              <a:t>ALM strategy </a:t>
            </a:r>
          </a:p>
          <a:p>
            <a:pPr>
              <a:spcBef>
                <a:spcPts val="600"/>
              </a:spcBef>
            </a:pPr>
            <a:r>
              <a:rPr lang="en-US" sz="2800" dirty="0"/>
              <a:t>Environments</a:t>
            </a:r>
          </a:p>
          <a:p>
            <a:pPr>
              <a:spcBef>
                <a:spcPts val="600"/>
              </a:spcBef>
            </a:pPr>
            <a:r>
              <a:rPr lang="en-US" dirty="0"/>
              <a:t>Capacity</a:t>
            </a:r>
            <a:endParaRPr lang="en-US" sz="2800" dirty="0"/>
          </a:p>
          <a:p>
            <a:pPr>
              <a:spcBef>
                <a:spcPts val="600"/>
              </a:spcBef>
            </a:pPr>
            <a:r>
              <a:rPr lang="en-US" sz="2800" dirty="0"/>
              <a:t>Test strategy</a:t>
            </a:r>
          </a:p>
          <a:p>
            <a:pPr>
              <a:spcBef>
                <a:spcPts val="600"/>
              </a:spcBef>
            </a:pPr>
            <a:r>
              <a:rPr lang="en-US" dirty="0"/>
              <a:t>Training </a:t>
            </a:r>
            <a:endParaRPr lang="en-US" sz="2800" dirty="0"/>
          </a:p>
          <a:p>
            <a:pPr>
              <a:spcBef>
                <a:spcPts val="600"/>
              </a:spcBef>
            </a:pPr>
            <a:r>
              <a:rPr lang="en-US" dirty="0"/>
              <a:t>Run &amp; maintenance</a:t>
            </a:r>
            <a:endParaRPr lang="en-US" sz="2800" dirty="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algn="ctr"/>
            <a:r>
              <a:rPr lang="en-US" sz="1400" dirty="0">
                <a:latin typeface="Aptos Black" panose="020B0004020202020204" pitchFamily="34" charset="0"/>
                <a:ea typeface="Segoe UI Black" panose="020B0A02040204020203" pitchFamily="34" charset="0"/>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9759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What are ALM golden rules</a:t>
            </a:r>
            <a:r>
              <a:rPr lang="en-US" b="1" dirty="0">
                <a:solidFill>
                  <a:srgbClr val="FFFFFF">
                    <a:lumMod val="95000"/>
                  </a:srgbClr>
                </a:solidFill>
              </a:rPr>
              <a:t>?</a:t>
            </a: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dirty="0">
                <a:solidFill>
                  <a:srgbClr val="FFFFFF">
                    <a:lumMod val="95000"/>
                  </a:srgbClr>
                </a:solidFill>
              </a:rPr>
              <a:t>What needs to be set manually?</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Some security settings.</a:t>
            </a:r>
          </a:p>
          <a:p>
            <a:pPr lvl="0" defTabSz="914367">
              <a:spcBef>
                <a:spcPts val="1200"/>
              </a:spcBef>
              <a:spcAft>
                <a:spcPts val="400"/>
              </a:spcAft>
              <a:buSzTx/>
              <a:defRPr/>
            </a:pPr>
            <a:r>
              <a:rPr lang="en-US" b="1" dirty="0">
                <a:solidFill>
                  <a:srgbClr val="FFFFFF">
                    <a:lumMod val="95000"/>
                  </a:srgbClr>
                </a:solidFill>
              </a:rPr>
              <a:t>Useful resources: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Power Platform ALM</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Power Platform pipelines </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DevOps Power Platform Build Tools</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GitHub Power Platform Actions</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ALM Accelerator for Power Platform</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rPr>
              <a:t>Bulk test with the Copilot Studio Kit</a:t>
            </a:r>
            <a:endParaRPr lang="en-US" sz="1200" dirty="0">
              <a:solidFill>
                <a:srgbClr val="FFFFFF">
                  <a:lumMod val="95000"/>
                </a:srgbClr>
              </a:solidFill>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Agent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Agent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Agent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Agent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algn="ctr"/>
            <a:r>
              <a:rPr lang="en-US" sz="1200">
                <a:latin typeface="Aptos" panose="020B0004020202020204" pitchFamily="34" charset="0"/>
              </a:rPr>
              <a:t>Learn from agent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20" cstate="hqprint">
            <a:lum bright="70000" contrast="-70000"/>
            <a:extLst>
              <a:ext uri="{BEBA8EAE-BF5A-486C-A8C5-ECC9F3942E4B}">
                <a14:imgProps xmlns:a14="http://schemas.microsoft.com/office/drawing/2010/main">
                  <a14:imgLayer r:embed="rId21">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a:spcAft>
                <a:spcPts val="200"/>
              </a:spcAft>
            </a:pPr>
            <a:r>
              <a:rPr lang="en-US" sz="1100" dirty="0">
                <a:latin typeface="Aptos SemiBold" panose="020B0004020202020204" pitchFamily="34" charset="0"/>
              </a:rPr>
              <a:t>Evaluate options from simple to advanced continuous integration &amp; delivery (CI/CD)</a:t>
            </a:r>
          </a:p>
          <a:p>
            <a:pPr marL="266700" indent="-180975">
              <a:spcAft>
                <a:spcPts val="200"/>
              </a:spcAft>
              <a:buFont typeface="Arial" panose="020B0604020202020204" pitchFamily="34" charset="0"/>
              <a:buChar char="•"/>
            </a:pPr>
            <a:r>
              <a:rPr lang="en-US" sz="1100" dirty="0">
                <a:latin typeface="Aptos" panose="020B0004020202020204" pitchFamily="34" charset="0"/>
              </a:rPr>
              <a:t>Manual deployment of solutions</a:t>
            </a:r>
          </a:p>
          <a:p>
            <a:pPr marL="266700" indent="-180975">
              <a:spcAft>
                <a:spcPts val="200"/>
              </a:spcAft>
              <a:buFont typeface="Arial" panose="020B0604020202020204" pitchFamily="34" charset="0"/>
              <a:buChar char="•"/>
            </a:pPr>
            <a:r>
              <a:rPr lang="en-US" sz="1100" dirty="0">
                <a:latin typeface="Aptos" panose="020B0004020202020204" pitchFamily="34" charset="0"/>
              </a:rPr>
              <a:t>Automated deployment with user-friendly pipelines in Power Platform (no source control)</a:t>
            </a:r>
          </a:p>
          <a:p>
            <a:pPr marL="266700" indent="-180975">
              <a:spcAft>
                <a:spcPts val="200"/>
              </a:spcAft>
              <a:buFont typeface="Arial" panose="020B0604020202020204" pitchFamily="34" charset="0"/>
              <a:buChar char="•"/>
            </a:pPr>
            <a:r>
              <a:rPr lang="en-US" sz="1100" dirty="0">
                <a:latin typeface="Aptos" panose="020B0004020202020204" pitchFamily="34" charset="0"/>
              </a:rPr>
              <a:t>Automated deployment + source control with Azure DevOps or GitHub Power Platform tools.</a:t>
            </a:r>
          </a:p>
          <a:p>
            <a:pPr marL="266700" indent="-180975">
              <a:spcAft>
                <a:spcPts val="200"/>
              </a:spcAft>
              <a:buFont typeface="Arial" panose="020B0604020202020204" pitchFamily="34" charset="0"/>
              <a:buChar char="•"/>
            </a:pPr>
            <a:r>
              <a:rPr lang="en-US" sz="1100" dirty="0">
                <a:latin typeface="Aptos" panose="020B0004020202020204" pitchFamily="34" charset="0"/>
              </a:rPr>
              <a:t>Use of the ALM Accelerator for #2 + #3 and advanced deployment options for both no-code and pro developers.</a:t>
            </a:r>
          </a:p>
          <a:p>
            <a:pPr marL="266700" indent="-180975">
              <a:spcAft>
                <a:spcPts val="200"/>
              </a:spcAft>
              <a:buFont typeface="Arial" panose="020B0604020202020204" pitchFamily="34" charset="0"/>
              <a:buChar char="•"/>
            </a:pPr>
            <a:r>
              <a:rPr lang="en-US" sz="1100" dirty="0">
                <a:latin typeface="Aptos" panose="020B0004020202020204" pitchFamily="34" charset="0"/>
              </a:rPr>
              <a:t>Automated testing of the agent as part of the deployment process.</a:t>
            </a:r>
            <a:endParaRPr lang="en-US" sz="1200" dirty="0">
              <a:latin typeface="Aptos" panose="020B0004020202020204" pitchFamily="34" charset="0"/>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a:solidFill>
                  <a:schemeClr val="bg2">
                    <a:lumMod val="50000"/>
                    <a:lumOff val="50000"/>
                  </a:schemeClr>
                </a:solidFill>
                <a:latin typeface="Aptos" panose="020B0004020202020204" pitchFamily="34" charset="0"/>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38A0-D126-9ECC-508B-D2CCF5CC9B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6561D1-04EA-D97C-F965-B07F121475E2}"/>
              </a:ext>
            </a:extLst>
          </p:cNvPr>
          <p:cNvSpPr/>
          <p:nvPr/>
        </p:nvSpPr>
        <p:spPr>
          <a:xfrm>
            <a:off x="237700" y="1407272"/>
            <a:ext cx="8579042" cy="52135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88" name="Arrow: Right 1087">
            <a:extLst>
              <a:ext uri="{FF2B5EF4-FFF2-40B4-BE49-F238E27FC236}">
                <a16:creationId xmlns:a16="http://schemas.microsoft.com/office/drawing/2014/main" id="{BD2DF050-1E6E-5337-AC57-1A4A1B84CDC7}"/>
              </a:ext>
            </a:extLst>
          </p:cNvPr>
          <p:cNvSpPr/>
          <p:nvPr/>
        </p:nvSpPr>
        <p:spPr bwMode="auto">
          <a:xfrm>
            <a:off x="2366617" y="2793733"/>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000000"/>
              </a:solidFill>
              <a:cs typeface="Segoe UI" pitchFamily="34" charset="0"/>
            </a:endParaRPr>
          </a:p>
        </p:txBody>
      </p:sp>
      <p:sp>
        <p:nvSpPr>
          <p:cNvPr id="253" name="Arrow: Right 252">
            <a:extLst>
              <a:ext uri="{FF2B5EF4-FFF2-40B4-BE49-F238E27FC236}">
                <a16:creationId xmlns:a16="http://schemas.microsoft.com/office/drawing/2014/main" id="{708BB85F-89C8-91AE-ACC3-91C4B3AA8623}"/>
              </a:ext>
            </a:extLst>
          </p:cNvPr>
          <p:cNvSpPr/>
          <p:nvPr/>
        </p:nvSpPr>
        <p:spPr bwMode="auto">
          <a:xfrm>
            <a:off x="361290" y="5063745"/>
            <a:ext cx="8374172"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000000"/>
              </a:solidFill>
              <a:cs typeface="Segoe UI" pitchFamily="34" charset="0"/>
            </a:endParaRPr>
          </a:p>
        </p:txBody>
      </p:sp>
      <p:sp>
        <p:nvSpPr>
          <p:cNvPr id="204" name="Arrow: Right 203">
            <a:extLst>
              <a:ext uri="{FF2B5EF4-FFF2-40B4-BE49-F238E27FC236}">
                <a16:creationId xmlns:a16="http://schemas.microsoft.com/office/drawing/2014/main" id="{C366CB04-E8D9-5BD7-CD36-533E66DCEF3B}"/>
              </a:ext>
            </a:extLst>
          </p:cNvPr>
          <p:cNvSpPr/>
          <p:nvPr/>
        </p:nvSpPr>
        <p:spPr bwMode="auto">
          <a:xfrm>
            <a:off x="376667" y="3945007"/>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000000"/>
              </a:solidFill>
              <a:cs typeface="Segoe UI" pitchFamily="34" charset="0"/>
            </a:endParaRPr>
          </a:p>
        </p:txBody>
      </p:sp>
      <p:cxnSp>
        <p:nvCxnSpPr>
          <p:cNvPr id="14" name="Straight Connector 13">
            <a:extLst>
              <a:ext uri="{FF2B5EF4-FFF2-40B4-BE49-F238E27FC236}">
                <a16:creationId xmlns:a16="http://schemas.microsoft.com/office/drawing/2014/main" id="{AFA2AE13-18F0-8CEF-B675-DF19F7A915B1}"/>
              </a:ext>
            </a:extLst>
          </p:cNvPr>
          <p:cNvCxnSpPr>
            <a:cxnSpLocks/>
          </p:cNvCxnSpPr>
          <p:nvPr/>
        </p:nvCxnSpPr>
        <p:spPr>
          <a:xfrm>
            <a:off x="6578645"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2CCB4A-D64D-7BD7-225E-1E4EB79D0773}"/>
              </a:ext>
            </a:extLst>
          </p:cNvPr>
          <p:cNvCxnSpPr>
            <a:cxnSpLocks/>
          </p:cNvCxnSpPr>
          <p:nvPr/>
        </p:nvCxnSpPr>
        <p:spPr>
          <a:xfrm>
            <a:off x="445269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03B67B-1A9F-F6D4-6D6D-8024F0F30081}"/>
              </a:ext>
            </a:extLst>
          </p:cNvPr>
          <p:cNvCxnSpPr>
            <a:cxnSpLocks/>
          </p:cNvCxnSpPr>
          <p:nvPr/>
        </p:nvCxnSpPr>
        <p:spPr>
          <a:xfrm>
            <a:off x="233647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0CEB35B9-8747-7AF1-C642-3E35FC11C541}"/>
              </a:ext>
            </a:extLst>
          </p:cNvPr>
          <p:cNvSpPr txBox="1"/>
          <p:nvPr/>
        </p:nvSpPr>
        <p:spPr>
          <a:xfrm>
            <a:off x="2477903" y="2079463"/>
            <a:ext cx="1800000" cy="523220"/>
          </a:xfrm>
          <a:prstGeom prst="rect">
            <a:avLst/>
          </a:prstGeom>
          <a:noFill/>
        </p:spPr>
        <p:txBody>
          <a:bodyPr wrap="square" rtlCol="0">
            <a:spAutoFit/>
          </a:bodyPr>
          <a:lstStyle/>
          <a:p>
            <a:pPr algn="ctr"/>
            <a:r>
              <a:rPr lang="en-US" sz="1400" dirty="0">
                <a:latin typeface="Aptos Black" panose="020B0004020202020204" pitchFamily="34" charset="0"/>
                <a:ea typeface="Segoe UI Black" panose="020B0A02040204020203" pitchFamily="34" charset="0"/>
              </a:rPr>
              <a:t>Contoso DEV</a:t>
            </a:r>
          </a:p>
          <a:p>
            <a:pPr algn="ctr"/>
            <a:r>
              <a:rPr lang="en-US" sz="1400" dirty="0">
                <a:latin typeface="Aptos Black" panose="020B0004020202020204" pitchFamily="34" charset="0"/>
                <a:ea typeface="Segoe UI Black" panose="020B0A02040204020203" pitchFamily="34" charset="0"/>
              </a:rPr>
              <a:t>Environment</a:t>
            </a:r>
          </a:p>
        </p:txBody>
      </p:sp>
      <p:sp>
        <p:nvSpPr>
          <p:cNvPr id="211" name="TextBox 210">
            <a:extLst>
              <a:ext uri="{FF2B5EF4-FFF2-40B4-BE49-F238E27FC236}">
                <a16:creationId xmlns:a16="http://schemas.microsoft.com/office/drawing/2014/main" id="{B95A15F7-D627-018C-B119-EE0BA4D4B7D0}"/>
              </a:ext>
            </a:extLst>
          </p:cNvPr>
          <p:cNvSpPr txBox="1"/>
          <p:nvPr/>
        </p:nvSpPr>
        <p:spPr>
          <a:xfrm>
            <a:off x="4589565" y="2079463"/>
            <a:ext cx="1800000" cy="523220"/>
          </a:xfrm>
          <a:prstGeom prst="rect">
            <a:avLst/>
          </a:prstGeom>
          <a:noFill/>
        </p:spPr>
        <p:txBody>
          <a:bodyPr wrap="square" rtlCol="0">
            <a:spAutoFit/>
          </a:bodyPr>
          <a:lstStyle/>
          <a:p>
            <a:pPr algn="ctr"/>
            <a:r>
              <a:rPr lang="en-US" sz="1400" dirty="0">
                <a:latin typeface="Aptos Black" panose="020B0004020202020204" pitchFamily="34" charset="0"/>
                <a:ea typeface="Segoe UI Black" panose="020B0A02040204020203" pitchFamily="34" charset="0"/>
              </a:rPr>
              <a:t>Contoso TEST</a:t>
            </a:r>
          </a:p>
          <a:p>
            <a:pPr algn="ctr"/>
            <a:r>
              <a:rPr lang="en-US" sz="1400" dirty="0">
                <a:latin typeface="Aptos Black" panose="020B0004020202020204" pitchFamily="34" charset="0"/>
                <a:ea typeface="Segoe UI Black" panose="020B0A02040204020203" pitchFamily="34" charset="0"/>
              </a:rPr>
              <a:t>Environment</a:t>
            </a:r>
          </a:p>
        </p:txBody>
      </p:sp>
      <p:sp>
        <p:nvSpPr>
          <p:cNvPr id="212" name="TextBox 211">
            <a:extLst>
              <a:ext uri="{FF2B5EF4-FFF2-40B4-BE49-F238E27FC236}">
                <a16:creationId xmlns:a16="http://schemas.microsoft.com/office/drawing/2014/main" id="{EA199E78-6CFB-C508-9584-0E85FA392203}"/>
              </a:ext>
            </a:extLst>
          </p:cNvPr>
          <p:cNvSpPr txBox="1"/>
          <p:nvPr/>
        </p:nvSpPr>
        <p:spPr>
          <a:xfrm>
            <a:off x="6714622" y="2067107"/>
            <a:ext cx="1800000" cy="523220"/>
          </a:xfrm>
          <a:prstGeom prst="rect">
            <a:avLst/>
          </a:prstGeom>
          <a:noFill/>
        </p:spPr>
        <p:txBody>
          <a:bodyPr wrap="square" rtlCol="0">
            <a:spAutoFit/>
          </a:bodyPr>
          <a:lstStyle/>
          <a:p>
            <a:pPr algn="ctr"/>
            <a:r>
              <a:rPr lang="en-US" sz="1400" dirty="0">
                <a:latin typeface="Aptos Black" panose="020B0004020202020204" pitchFamily="34" charset="0"/>
                <a:ea typeface="Segoe UI Black" panose="020B0A02040204020203" pitchFamily="34" charset="0"/>
              </a:rPr>
              <a:t>Contoso PROD</a:t>
            </a:r>
          </a:p>
          <a:p>
            <a:pPr algn="ctr"/>
            <a:r>
              <a:rPr lang="en-US" sz="1400" dirty="0">
                <a:latin typeface="Aptos Black" panose="020B0004020202020204" pitchFamily="34" charset="0"/>
                <a:ea typeface="Segoe UI Black" panose="020B0A02040204020203" pitchFamily="34" charset="0"/>
              </a:rPr>
              <a:t>Environment</a:t>
            </a:r>
          </a:p>
        </p:txBody>
      </p:sp>
      <p:sp>
        <p:nvSpPr>
          <p:cNvPr id="217" name="TextBox 216">
            <a:extLst>
              <a:ext uri="{FF2B5EF4-FFF2-40B4-BE49-F238E27FC236}">
                <a16:creationId xmlns:a16="http://schemas.microsoft.com/office/drawing/2014/main" id="{5AB4E704-FE58-92BE-47DA-5F337E6D50EC}"/>
              </a:ext>
            </a:extLst>
          </p:cNvPr>
          <p:cNvSpPr txBox="1"/>
          <p:nvPr/>
        </p:nvSpPr>
        <p:spPr>
          <a:xfrm>
            <a:off x="368569" y="2079463"/>
            <a:ext cx="1800000" cy="523220"/>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dirty="0"/>
              <a:t>IT and HR DEV</a:t>
            </a:r>
            <a:br>
              <a:rPr lang="en-US" dirty="0"/>
            </a:br>
            <a:r>
              <a:rPr lang="en-US" dirty="0"/>
              <a:t>Environment</a:t>
            </a:r>
            <a:endParaRPr lang="en-150" dirty="0"/>
          </a:p>
        </p:txBody>
      </p:sp>
      <p:sp>
        <p:nvSpPr>
          <p:cNvPr id="2" name="Text Placeholder 1">
            <a:extLst>
              <a:ext uri="{FF2B5EF4-FFF2-40B4-BE49-F238E27FC236}">
                <a16:creationId xmlns:a16="http://schemas.microsoft.com/office/drawing/2014/main" id="{7F9E14AC-2CC4-E79C-F319-75F52B6A75DE}"/>
              </a:ext>
            </a:extLst>
          </p:cNvPr>
          <p:cNvSpPr>
            <a:spLocks noGrp="1"/>
          </p:cNvSpPr>
          <p:nvPr>
            <p:ph type="body" sz="quarter" idx="11"/>
          </p:nvPr>
        </p:nvSpPr>
        <p:spPr>
          <a:xfrm>
            <a:off x="276200" y="237133"/>
            <a:ext cx="8420100" cy="553998"/>
          </a:xfrm>
        </p:spPr>
        <p:txBody>
          <a:bodyPr/>
          <a:lstStyle/>
          <a:p>
            <a:r>
              <a:rPr lang="en-US" dirty="0"/>
              <a:t>Component collections</a:t>
            </a:r>
          </a:p>
        </p:txBody>
      </p:sp>
      <p:sp>
        <p:nvSpPr>
          <p:cNvPr id="9" name="Text Placeholder 8">
            <a:extLst>
              <a:ext uri="{FF2B5EF4-FFF2-40B4-BE49-F238E27FC236}">
                <a16:creationId xmlns:a16="http://schemas.microsoft.com/office/drawing/2014/main" id="{FC64DF3B-7F70-FDF6-7A59-D07620896365}"/>
              </a:ext>
            </a:extLst>
          </p:cNvPr>
          <p:cNvSpPr>
            <a:spLocks noGrp="1"/>
          </p:cNvSpPr>
          <p:nvPr>
            <p:ph type="body" sz="quarter" idx="12"/>
          </p:nvPr>
        </p:nvSpPr>
        <p:spPr/>
        <p:txBody>
          <a:bodyPr/>
          <a:lstStyle/>
          <a:p>
            <a:r>
              <a:rPr lang="en-US" dirty="0"/>
              <a:t>Multiple development environments and teams working on different parts of the agent</a:t>
            </a:r>
          </a:p>
        </p:txBody>
      </p:sp>
      <p:sp>
        <p:nvSpPr>
          <p:cNvPr id="7" name="Text Placeholder 4">
            <a:extLst>
              <a:ext uri="{FF2B5EF4-FFF2-40B4-BE49-F238E27FC236}">
                <a16:creationId xmlns:a16="http://schemas.microsoft.com/office/drawing/2014/main" id="{AAC413E0-2933-F61F-8075-818E0222CBA6}"/>
              </a:ext>
            </a:extLst>
          </p:cNvPr>
          <p:cNvSpPr>
            <a:spLocks noGrp="1"/>
          </p:cNvSpPr>
          <p:nvPr>
            <p:ph type="body" sz="quarter" idx="15"/>
          </p:nvPr>
        </p:nvSpPr>
        <p:spPr>
          <a:xfrm>
            <a:off x="8967788" y="0"/>
            <a:ext cx="3224212" cy="577816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use component collections?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A component collection is a collection of reusable agent components. Components include topics, knowledge, actions, and entities. </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The main benefit of component collections is that you can share component collections between multiple agents within your environment.</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Because you can also use a solution to export and import component collections to move their content across multiple environments to meet your application lifecycle management (ALM) scenarios, this means you can have parts of your agents developed in multiple environments, by multiple teams, and with their own release cadence.</a:t>
            </a:r>
          </a:p>
          <a:p>
            <a:pPr marL="0" marR="0" lvl="0" indent="0" algn="l" defTabSz="914367" rtl="0" eaLnBrk="1" fontAlgn="auto" latinLnBrk="0" hangingPunct="1">
              <a:lnSpc>
                <a:spcPct val="100000"/>
              </a:lnSpc>
              <a:spcBef>
                <a:spcPts val="1200"/>
              </a:spcBef>
              <a:spcAft>
                <a:spcPts val="4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rPr>
              <a:t>Create reusable component collections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How To Use Component Collections in Copilot Studio</a:t>
            </a:r>
            <a:r>
              <a:rPr lang="en-US" sz="1200" dirty="0">
                <a:solidFill>
                  <a:srgbClr val="FFFFFF">
                    <a:lumMod val="95000"/>
                  </a:srgbClr>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How To Use Component Collections &amp; Solutions To Distribute Reusable Assets for Copilot Studio</a:t>
            </a:r>
            <a:r>
              <a:rPr lang="en-US" sz="1200" dirty="0">
                <a:solidFill>
                  <a:srgbClr val="FFFFFF">
                    <a:lumMod val="95000"/>
                  </a:srgbClr>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p:txBody>
      </p:sp>
      <p:sp>
        <p:nvSpPr>
          <p:cNvPr id="4" name="TextBox 3">
            <a:extLst>
              <a:ext uri="{FF2B5EF4-FFF2-40B4-BE49-F238E27FC236}">
                <a16:creationId xmlns:a16="http://schemas.microsoft.com/office/drawing/2014/main" id="{281AA508-4072-DBB3-6354-1BAB4B796A5C}"/>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dirty="0">
                <a:solidFill>
                  <a:schemeClr val="bg2">
                    <a:lumMod val="50000"/>
                    <a:lumOff val="50000"/>
                  </a:schemeClr>
                </a:solidFill>
                <a:latin typeface="Aptos" panose="020B0004020202020204" pitchFamily="34" charset="0"/>
              </a:rPr>
              <a:t>Example solution and component collection configuration</a:t>
            </a:r>
          </a:p>
        </p:txBody>
      </p:sp>
      <p:sp>
        <p:nvSpPr>
          <p:cNvPr id="30" name="Rectangle: Rounded Corners 29">
            <a:extLst>
              <a:ext uri="{FF2B5EF4-FFF2-40B4-BE49-F238E27FC236}">
                <a16:creationId xmlns:a16="http://schemas.microsoft.com/office/drawing/2014/main" id="{7D4E2E10-439A-41EF-A17B-A97E2F806627}"/>
              </a:ext>
            </a:extLst>
          </p:cNvPr>
          <p:cNvSpPr/>
          <p:nvPr/>
        </p:nvSpPr>
        <p:spPr>
          <a:xfrm>
            <a:off x="584542" y="4009863"/>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IT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Knowledge</a:t>
            </a:r>
          </a:p>
        </p:txBody>
      </p:sp>
      <p:pic>
        <p:nvPicPr>
          <p:cNvPr id="33" name="Graphic 32" descr="Unlock outline">
            <a:extLst>
              <a:ext uri="{FF2B5EF4-FFF2-40B4-BE49-F238E27FC236}">
                <a16:creationId xmlns:a16="http://schemas.microsoft.com/office/drawing/2014/main" id="{8DDC1256-A53B-848E-92DD-C1A9BAEA6A8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5342" y="4453236"/>
            <a:ext cx="216000" cy="219720"/>
          </a:xfrm>
          <a:prstGeom prst="rect">
            <a:avLst/>
          </a:prstGeom>
        </p:spPr>
      </p:pic>
      <p:sp>
        <p:nvSpPr>
          <p:cNvPr id="35" name="TextBox 34">
            <a:extLst>
              <a:ext uri="{FF2B5EF4-FFF2-40B4-BE49-F238E27FC236}">
                <a16:creationId xmlns:a16="http://schemas.microsoft.com/office/drawing/2014/main" id="{A1CE72C8-B553-CC7D-9042-4E9028230A66}"/>
              </a:ext>
            </a:extLst>
          </p:cNvPr>
          <p:cNvSpPr txBox="1"/>
          <p:nvPr/>
        </p:nvSpPr>
        <p:spPr>
          <a:xfrm>
            <a:off x="1842352" y="3985643"/>
            <a:ext cx="334639" cy="201343"/>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lang="en-US" sz="1050" dirty="0"/>
          </a:p>
        </p:txBody>
      </p:sp>
      <p:sp>
        <p:nvSpPr>
          <p:cNvPr id="50" name="Rectangle: Rounded Corners 49">
            <a:extLst>
              <a:ext uri="{FF2B5EF4-FFF2-40B4-BE49-F238E27FC236}">
                <a16:creationId xmlns:a16="http://schemas.microsoft.com/office/drawing/2014/main" id="{66471D00-2342-6021-9461-AAA3ECF595B8}"/>
              </a:ext>
            </a:extLst>
          </p:cNvPr>
          <p:cNvSpPr/>
          <p:nvPr/>
        </p:nvSpPr>
        <p:spPr>
          <a:xfrm>
            <a:off x="2499186" y="2851731"/>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Knowledge</a:t>
            </a:r>
          </a:p>
        </p:txBody>
      </p:sp>
      <p:sp>
        <p:nvSpPr>
          <p:cNvPr id="51" name="TextBox 50">
            <a:extLst>
              <a:ext uri="{FF2B5EF4-FFF2-40B4-BE49-F238E27FC236}">
                <a16:creationId xmlns:a16="http://schemas.microsoft.com/office/drawing/2014/main" id="{68A352CF-8127-F7B7-E654-E31C932D066D}"/>
              </a:ext>
            </a:extLst>
          </p:cNvPr>
          <p:cNvSpPr txBox="1"/>
          <p:nvPr/>
        </p:nvSpPr>
        <p:spPr>
          <a:xfrm>
            <a:off x="3964547" y="2847716"/>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dirty="0"/>
          </a:p>
        </p:txBody>
      </p:sp>
      <p:sp>
        <p:nvSpPr>
          <p:cNvPr id="1030" name="Rectangle: Rounded Corners 1029">
            <a:extLst>
              <a:ext uri="{FF2B5EF4-FFF2-40B4-BE49-F238E27FC236}">
                <a16:creationId xmlns:a16="http://schemas.microsoft.com/office/drawing/2014/main" id="{9A1701D5-FC8A-2FB2-1AED-BF7C5646D533}"/>
              </a:ext>
            </a:extLst>
          </p:cNvPr>
          <p:cNvSpPr/>
          <p:nvPr/>
        </p:nvSpPr>
        <p:spPr>
          <a:xfrm>
            <a:off x="4617030"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Knowledge</a:t>
            </a:r>
          </a:p>
        </p:txBody>
      </p:sp>
      <p:sp>
        <p:nvSpPr>
          <p:cNvPr id="1044" name="TextBox 1043">
            <a:extLst>
              <a:ext uri="{FF2B5EF4-FFF2-40B4-BE49-F238E27FC236}">
                <a16:creationId xmlns:a16="http://schemas.microsoft.com/office/drawing/2014/main" id="{C297A297-CD56-BA20-76BA-5B0BBE2F273F}"/>
              </a:ext>
            </a:extLst>
          </p:cNvPr>
          <p:cNvSpPr txBox="1"/>
          <p:nvPr/>
        </p:nvSpPr>
        <p:spPr>
          <a:xfrm>
            <a:off x="6082391" y="2813992"/>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dirty="0"/>
          </a:p>
        </p:txBody>
      </p:sp>
      <p:pic>
        <p:nvPicPr>
          <p:cNvPr id="54" name="Graphic 53" descr="Lock with solid fill">
            <a:extLst>
              <a:ext uri="{FF2B5EF4-FFF2-40B4-BE49-F238E27FC236}">
                <a16:creationId xmlns:a16="http://schemas.microsoft.com/office/drawing/2014/main" id="{46AA8C39-4099-4B11-04C9-2E9CDC647A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94929" y="3280448"/>
            <a:ext cx="216000" cy="216000"/>
          </a:xfrm>
          <a:prstGeom prst="rect">
            <a:avLst/>
          </a:prstGeom>
        </p:spPr>
      </p:pic>
      <p:sp>
        <p:nvSpPr>
          <p:cNvPr id="1067" name="Rectangle: Rounded Corners 1066">
            <a:extLst>
              <a:ext uri="{FF2B5EF4-FFF2-40B4-BE49-F238E27FC236}">
                <a16:creationId xmlns:a16="http://schemas.microsoft.com/office/drawing/2014/main" id="{E93AB5EA-B3E1-C9C1-3235-EC6737B06F52}"/>
              </a:ext>
            </a:extLst>
          </p:cNvPr>
          <p:cNvSpPr/>
          <p:nvPr/>
        </p:nvSpPr>
        <p:spPr>
          <a:xfrm>
            <a:off x="6734875"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dirty="0">
                <a:solidFill>
                  <a:schemeClr val="bg2">
                    <a:lumMod val="85000"/>
                    <a:lumOff val="15000"/>
                  </a:schemeClr>
                </a:solidFill>
                <a:latin typeface="Aptos" panose="020B0004020202020204" pitchFamily="34" charset="0"/>
                <a:cs typeface="Segoe UI Semibold" panose="020B0702040204020203" pitchFamily="34" charset="0"/>
              </a:rPr>
              <a:t>Contoso Agent</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Contoso Knowledge</a:t>
            </a:r>
          </a:p>
        </p:txBody>
      </p:sp>
      <p:sp>
        <p:nvSpPr>
          <p:cNvPr id="1070" name="TextBox 1069">
            <a:extLst>
              <a:ext uri="{FF2B5EF4-FFF2-40B4-BE49-F238E27FC236}">
                <a16:creationId xmlns:a16="http://schemas.microsoft.com/office/drawing/2014/main" id="{F617BD32-CBEF-D48E-CB6C-66297A08250D}"/>
              </a:ext>
            </a:extLst>
          </p:cNvPr>
          <p:cNvSpPr txBox="1"/>
          <p:nvPr/>
        </p:nvSpPr>
        <p:spPr>
          <a:xfrm>
            <a:off x="8200236" y="2813992"/>
            <a:ext cx="334639" cy="237991"/>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pic>
        <p:nvPicPr>
          <p:cNvPr id="1064" name="Graphic 1063" descr="Lock with solid fill">
            <a:extLst>
              <a:ext uri="{FF2B5EF4-FFF2-40B4-BE49-F238E27FC236}">
                <a16:creationId xmlns:a16="http://schemas.microsoft.com/office/drawing/2014/main" id="{F4F3E026-9091-3CB8-B2C1-07796F12C1AD}"/>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12774" y="3280448"/>
            <a:ext cx="216000" cy="216000"/>
          </a:xfrm>
          <a:prstGeom prst="rect">
            <a:avLst/>
          </a:prstGeom>
        </p:spPr>
      </p:pic>
      <p:sp>
        <p:nvSpPr>
          <p:cNvPr id="193" name="Rectangle: Rounded Corners 192">
            <a:extLst>
              <a:ext uri="{FF2B5EF4-FFF2-40B4-BE49-F238E27FC236}">
                <a16:creationId xmlns:a16="http://schemas.microsoft.com/office/drawing/2014/main" id="{8D499462-AA33-ABE8-FAB4-098C79FA9FB3}"/>
              </a:ext>
            </a:extLst>
          </p:cNvPr>
          <p:cNvSpPr/>
          <p:nvPr/>
        </p:nvSpPr>
        <p:spPr>
          <a:xfrm>
            <a:off x="2692564"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IT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Knowledge</a:t>
            </a:r>
          </a:p>
        </p:txBody>
      </p:sp>
      <p:pic>
        <p:nvPicPr>
          <p:cNvPr id="194" name="Graphic 193" descr="Lock with solid fill">
            <a:extLst>
              <a:ext uri="{FF2B5EF4-FFF2-40B4-BE49-F238E27FC236}">
                <a16:creationId xmlns:a16="http://schemas.microsoft.com/office/drawing/2014/main" id="{2634F513-1CEA-7A63-16FA-6B09375B127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81561" y="4473937"/>
            <a:ext cx="216000" cy="220160"/>
          </a:xfrm>
          <a:prstGeom prst="rect">
            <a:avLst/>
          </a:prstGeom>
        </p:spPr>
      </p:pic>
      <p:sp>
        <p:nvSpPr>
          <p:cNvPr id="195" name="TextBox 194">
            <a:extLst>
              <a:ext uri="{FF2B5EF4-FFF2-40B4-BE49-F238E27FC236}">
                <a16:creationId xmlns:a16="http://schemas.microsoft.com/office/drawing/2014/main" id="{3468C0AD-0E37-5B56-0BF4-514CFBA7FF00}"/>
              </a:ext>
            </a:extLst>
          </p:cNvPr>
          <p:cNvSpPr txBox="1"/>
          <p:nvPr/>
        </p:nvSpPr>
        <p:spPr>
          <a:xfrm>
            <a:off x="3957386" y="3985644"/>
            <a:ext cx="334639" cy="201746"/>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lang="en-US" sz="1050" dirty="0"/>
          </a:p>
        </p:txBody>
      </p:sp>
      <p:sp>
        <p:nvSpPr>
          <p:cNvPr id="197" name="Rectangle: Rounded Corners 196">
            <a:extLst>
              <a:ext uri="{FF2B5EF4-FFF2-40B4-BE49-F238E27FC236}">
                <a16:creationId xmlns:a16="http://schemas.microsoft.com/office/drawing/2014/main" id="{2CF4696E-BE71-02DE-321A-96444419F853}"/>
              </a:ext>
            </a:extLst>
          </p:cNvPr>
          <p:cNvSpPr/>
          <p:nvPr/>
        </p:nvSpPr>
        <p:spPr>
          <a:xfrm>
            <a:off x="4819341"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IT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Knowledge</a:t>
            </a:r>
          </a:p>
        </p:txBody>
      </p:sp>
      <p:pic>
        <p:nvPicPr>
          <p:cNvPr id="198" name="Graphic 197" descr="Lock with solid fill">
            <a:extLst>
              <a:ext uri="{FF2B5EF4-FFF2-40B4-BE49-F238E27FC236}">
                <a16:creationId xmlns:a16="http://schemas.microsoft.com/office/drawing/2014/main" id="{702AC270-8544-533A-4836-EA8A3566152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08338" y="4473937"/>
            <a:ext cx="216000" cy="220160"/>
          </a:xfrm>
          <a:prstGeom prst="rect">
            <a:avLst/>
          </a:prstGeom>
        </p:spPr>
      </p:pic>
      <p:sp>
        <p:nvSpPr>
          <p:cNvPr id="199" name="TextBox 198">
            <a:extLst>
              <a:ext uri="{FF2B5EF4-FFF2-40B4-BE49-F238E27FC236}">
                <a16:creationId xmlns:a16="http://schemas.microsoft.com/office/drawing/2014/main" id="{137F255F-F53F-52FC-ABB3-62251E6592F4}"/>
              </a:ext>
            </a:extLst>
          </p:cNvPr>
          <p:cNvSpPr txBox="1"/>
          <p:nvPr/>
        </p:nvSpPr>
        <p:spPr>
          <a:xfrm>
            <a:off x="6084163" y="3985644"/>
            <a:ext cx="334639" cy="201746"/>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1.4</a:t>
            </a:r>
            <a:endParaRPr lang="en-US" sz="1050" dirty="0"/>
          </a:p>
        </p:txBody>
      </p:sp>
      <p:sp>
        <p:nvSpPr>
          <p:cNvPr id="201" name="Rectangle: Rounded Corners 200">
            <a:extLst>
              <a:ext uri="{FF2B5EF4-FFF2-40B4-BE49-F238E27FC236}">
                <a16:creationId xmlns:a16="http://schemas.microsoft.com/office/drawing/2014/main" id="{BA44F6AE-627D-FF58-7FCE-F29AF5C912A8}"/>
              </a:ext>
            </a:extLst>
          </p:cNvPr>
          <p:cNvSpPr/>
          <p:nvPr/>
        </p:nvSpPr>
        <p:spPr>
          <a:xfrm>
            <a:off x="6937186"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IT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IT Knowledge</a:t>
            </a:r>
          </a:p>
        </p:txBody>
      </p:sp>
      <p:pic>
        <p:nvPicPr>
          <p:cNvPr id="202" name="Graphic 201" descr="Lock with solid fill">
            <a:extLst>
              <a:ext uri="{FF2B5EF4-FFF2-40B4-BE49-F238E27FC236}">
                <a16:creationId xmlns:a16="http://schemas.microsoft.com/office/drawing/2014/main" id="{D8A50D9A-F23A-9FA6-CA20-5EFC7DDB306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26183" y="4473937"/>
            <a:ext cx="216000" cy="220160"/>
          </a:xfrm>
          <a:prstGeom prst="rect">
            <a:avLst/>
          </a:prstGeom>
        </p:spPr>
      </p:pic>
      <p:sp>
        <p:nvSpPr>
          <p:cNvPr id="203" name="TextBox 202">
            <a:extLst>
              <a:ext uri="{FF2B5EF4-FFF2-40B4-BE49-F238E27FC236}">
                <a16:creationId xmlns:a16="http://schemas.microsoft.com/office/drawing/2014/main" id="{885C8DC7-DDF5-3C0F-C453-C64F46F0D42A}"/>
              </a:ext>
            </a:extLst>
          </p:cNvPr>
          <p:cNvSpPr txBox="1"/>
          <p:nvPr/>
        </p:nvSpPr>
        <p:spPr>
          <a:xfrm>
            <a:off x="8202008" y="3985644"/>
            <a:ext cx="334639" cy="201746"/>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a:t>
            </a:r>
            <a:r>
              <a:rPr lang="en-US" sz="1050" dirty="0">
                <a:solidFill>
                  <a:srgbClr val="000000">
                    <a:lumMod val="65000"/>
                    <a:lumOff val="35000"/>
                  </a:srgbClr>
                </a:solidFill>
                <a:latin typeface="Aptos SemiBold" panose="020B0004020202020204" pitchFamily="34" charset="0"/>
                <a:cs typeface="Segoe UI Semibold" panose="020B0702040204020203" pitchFamily="34" charset="0"/>
              </a:rPr>
              <a:t>3</a:t>
            </a:r>
            <a:endParaRPr lang="en-US" sz="1050" dirty="0"/>
          </a:p>
        </p:txBody>
      </p:sp>
      <p:sp>
        <p:nvSpPr>
          <p:cNvPr id="206" name="Rectangle: Rounded Corners 205">
            <a:extLst>
              <a:ext uri="{FF2B5EF4-FFF2-40B4-BE49-F238E27FC236}">
                <a16:creationId xmlns:a16="http://schemas.microsoft.com/office/drawing/2014/main" id="{ADD41910-189E-E301-0E23-C4907390C074}"/>
              </a:ext>
            </a:extLst>
          </p:cNvPr>
          <p:cNvSpPr/>
          <p:nvPr/>
        </p:nvSpPr>
        <p:spPr>
          <a:xfrm>
            <a:off x="588289" y="5127035"/>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HR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Knowledge</a:t>
            </a:r>
          </a:p>
        </p:txBody>
      </p:sp>
      <p:pic>
        <p:nvPicPr>
          <p:cNvPr id="207" name="Graphic 206" descr="Unlock outline">
            <a:extLst>
              <a:ext uri="{FF2B5EF4-FFF2-40B4-BE49-F238E27FC236}">
                <a16:creationId xmlns:a16="http://schemas.microsoft.com/office/drawing/2014/main" id="{C8105509-AAED-97EB-B83E-7D8150324EA5}"/>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9089" y="5570408"/>
            <a:ext cx="216000" cy="219720"/>
          </a:xfrm>
          <a:prstGeom prst="rect">
            <a:avLst/>
          </a:prstGeom>
        </p:spPr>
      </p:pic>
      <p:sp>
        <p:nvSpPr>
          <p:cNvPr id="208" name="TextBox 207">
            <a:extLst>
              <a:ext uri="{FF2B5EF4-FFF2-40B4-BE49-F238E27FC236}">
                <a16:creationId xmlns:a16="http://schemas.microsoft.com/office/drawing/2014/main" id="{B1B5547D-601F-636B-E130-B9F3FF5254E2}"/>
              </a:ext>
            </a:extLst>
          </p:cNvPr>
          <p:cNvSpPr txBox="1"/>
          <p:nvPr/>
        </p:nvSpPr>
        <p:spPr>
          <a:xfrm>
            <a:off x="1846099" y="5102815"/>
            <a:ext cx="334639" cy="201343"/>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dirty="0"/>
          </a:p>
        </p:txBody>
      </p:sp>
      <p:sp>
        <p:nvSpPr>
          <p:cNvPr id="213" name="Rectangle: Rounded Corners 212">
            <a:extLst>
              <a:ext uri="{FF2B5EF4-FFF2-40B4-BE49-F238E27FC236}">
                <a16:creationId xmlns:a16="http://schemas.microsoft.com/office/drawing/2014/main" id="{9D426616-5C54-48B9-C926-BAB9BB5135B9}"/>
              </a:ext>
            </a:extLst>
          </p:cNvPr>
          <p:cNvSpPr/>
          <p:nvPr/>
        </p:nvSpPr>
        <p:spPr>
          <a:xfrm>
            <a:off x="2692564"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HR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Knowledge</a:t>
            </a:r>
          </a:p>
        </p:txBody>
      </p:sp>
      <p:pic>
        <p:nvPicPr>
          <p:cNvPr id="214" name="Graphic 213" descr="Lock with solid fill">
            <a:extLst>
              <a:ext uri="{FF2B5EF4-FFF2-40B4-BE49-F238E27FC236}">
                <a16:creationId xmlns:a16="http://schemas.microsoft.com/office/drawing/2014/main" id="{2B1F036E-E340-8655-873A-38AA8727B8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93730" y="5592377"/>
            <a:ext cx="216000" cy="220160"/>
          </a:xfrm>
          <a:prstGeom prst="rect">
            <a:avLst/>
          </a:prstGeom>
        </p:spPr>
      </p:pic>
      <p:sp>
        <p:nvSpPr>
          <p:cNvPr id="215" name="TextBox 214">
            <a:extLst>
              <a:ext uri="{FF2B5EF4-FFF2-40B4-BE49-F238E27FC236}">
                <a16:creationId xmlns:a16="http://schemas.microsoft.com/office/drawing/2014/main" id="{45D076F7-0874-69F5-2823-7B3CBE438C83}"/>
              </a:ext>
            </a:extLst>
          </p:cNvPr>
          <p:cNvSpPr txBox="1"/>
          <p:nvPr/>
        </p:nvSpPr>
        <p:spPr>
          <a:xfrm>
            <a:off x="3969555" y="5104084"/>
            <a:ext cx="334639" cy="201746"/>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dirty="0"/>
          </a:p>
        </p:txBody>
      </p:sp>
      <p:sp>
        <p:nvSpPr>
          <p:cNvPr id="218" name="Rectangle: Rounded Corners 217">
            <a:extLst>
              <a:ext uri="{FF2B5EF4-FFF2-40B4-BE49-F238E27FC236}">
                <a16:creationId xmlns:a16="http://schemas.microsoft.com/office/drawing/2014/main" id="{6553352C-B42A-2C79-D64A-F70F9864FA81}"/>
              </a:ext>
            </a:extLst>
          </p:cNvPr>
          <p:cNvSpPr/>
          <p:nvPr/>
        </p:nvSpPr>
        <p:spPr>
          <a:xfrm>
            <a:off x="4831510"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HR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Knowledge</a:t>
            </a:r>
          </a:p>
        </p:txBody>
      </p:sp>
      <p:pic>
        <p:nvPicPr>
          <p:cNvPr id="219" name="Graphic 218" descr="Lock with solid fill">
            <a:extLst>
              <a:ext uri="{FF2B5EF4-FFF2-40B4-BE49-F238E27FC236}">
                <a16:creationId xmlns:a16="http://schemas.microsoft.com/office/drawing/2014/main" id="{B16D31C7-28A7-9776-477B-186093A28A1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0507" y="5592377"/>
            <a:ext cx="216000" cy="220160"/>
          </a:xfrm>
          <a:prstGeom prst="rect">
            <a:avLst/>
          </a:prstGeom>
        </p:spPr>
      </p:pic>
      <p:sp>
        <p:nvSpPr>
          <p:cNvPr id="220" name="TextBox 219">
            <a:extLst>
              <a:ext uri="{FF2B5EF4-FFF2-40B4-BE49-F238E27FC236}">
                <a16:creationId xmlns:a16="http://schemas.microsoft.com/office/drawing/2014/main" id="{15E1F115-7FE8-303B-25DC-2C4B10C9FBB0}"/>
              </a:ext>
            </a:extLst>
          </p:cNvPr>
          <p:cNvSpPr txBox="1"/>
          <p:nvPr/>
        </p:nvSpPr>
        <p:spPr>
          <a:xfrm>
            <a:off x="6096332" y="5104084"/>
            <a:ext cx="334639" cy="201746"/>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sp>
        <p:nvSpPr>
          <p:cNvPr id="222" name="Rectangle: Rounded Corners 221">
            <a:extLst>
              <a:ext uri="{FF2B5EF4-FFF2-40B4-BE49-F238E27FC236}">
                <a16:creationId xmlns:a16="http://schemas.microsoft.com/office/drawing/2014/main" id="{65F36E5C-A4D6-4D27-5FAC-9C7219FE865A}"/>
              </a:ext>
            </a:extLst>
          </p:cNvPr>
          <p:cNvSpPr/>
          <p:nvPr/>
        </p:nvSpPr>
        <p:spPr>
          <a:xfrm>
            <a:off x="6949355"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dirty="0">
                <a:solidFill>
                  <a:schemeClr val="bg2">
                    <a:lumMod val="85000"/>
                    <a:lumOff val="15000"/>
                  </a:schemeClr>
                </a:solidFill>
                <a:latin typeface="Aptos" panose="020B0004020202020204" pitchFamily="34" charset="0"/>
                <a:cs typeface="Segoe UI Semibold" panose="020B0702040204020203" pitchFamily="34" charset="0"/>
              </a:rPr>
              <a:t>HR Collection</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Topics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Actions</a:t>
            </a:r>
          </a:p>
          <a:p>
            <a:pPr marL="355600" indent="-173038">
              <a:buFont typeface="Wingdings" panose="05000000000000000000" pitchFamily="2" charset="2"/>
              <a:buChar char="§"/>
            </a:pPr>
            <a:r>
              <a:rPr lang="en-US" sz="1050" dirty="0">
                <a:solidFill>
                  <a:schemeClr val="bg2">
                    <a:lumMod val="85000"/>
                    <a:lumOff val="15000"/>
                  </a:schemeClr>
                </a:solidFill>
                <a:latin typeface="Aptos SemiBold" panose="020B0004020202020204" pitchFamily="34" charset="0"/>
                <a:cs typeface="Segoe UI Semibold" panose="020B0702040204020203" pitchFamily="34" charset="0"/>
              </a:rPr>
              <a:t>HR Knowledge</a:t>
            </a:r>
          </a:p>
        </p:txBody>
      </p:sp>
      <p:pic>
        <p:nvPicPr>
          <p:cNvPr id="223" name="Graphic 222" descr="Lock with solid fill">
            <a:extLst>
              <a:ext uri="{FF2B5EF4-FFF2-40B4-BE49-F238E27FC236}">
                <a16:creationId xmlns:a16="http://schemas.microsoft.com/office/drawing/2014/main" id="{D11D85E9-CAC3-38B4-33DF-A102CF103219}"/>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38352" y="5592377"/>
            <a:ext cx="216000" cy="220160"/>
          </a:xfrm>
          <a:prstGeom prst="rect">
            <a:avLst/>
          </a:prstGeom>
        </p:spPr>
      </p:pic>
      <p:sp>
        <p:nvSpPr>
          <p:cNvPr id="224" name="TextBox 223">
            <a:extLst>
              <a:ext uri="{FF2B5EF4-FFF2-40B4-BE49-F238E27FC236}">
                <a16:creationId xmlns:a16="http://schemas.microsoft.com/office/drawing/2014/main" id="{AD9A7DDC-2F6A-40EB-DA0B-CD06C1A68E75}"/>
              </a:ext>
            </a:extLst>
          </p:cNvPr>
          <p:cNvSpPr txBox="1"/>
          <p:nvPr/>
        </p:nvSpPr>
        <p:spPr>
          <a:xfrm>
            <a:off x="8214177" y="5104084"/>
            <a:ext cx="334639" cy="201746"/>
          </a:xfrm>
          <a:prstGeom prst="rect">
            <a:avLst/>
          </a:prstGeom>
          <a:noFill/>
        </p:spPr>
        <p:txBody>
          <a:bodyPr wrap="square" lIns="0" tIns="36000" rIns="36000" bIns="0">
            <a:spAutoFit/>
          </a:bodyPr>
          <a:lstStyle/>
          <a:p>
            <a:pPr algn="r"/>
            <a:r>
              <a:rPr kumimoji="0" lang="en-US" sz="105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dirty="0"/>
          </a:p>
        </p:txBody>
      </p:sp>
      <p:pic>
        <p:nvPicPr>
          <p:cNvPr id="225" name="Graphic 224" descr="Unlock outline">
            <a:extLst>
              <a:ext uri="{FF2B5EF4-FFF2-40B4-BE49-F238E27FC236}">
                <a16:creationId xmlns:a16="http://schemas.microsoft.com/office/drawing/2014/main" id="{F3363DEC-7F40-EC94-5650-46687E3871F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56908" y="3266097"/>
            <a:ext cx="216000" cy="216000"/>
          </a:xfrm>
          <a:prstGeom prst="rect">
            <a:avLst/>
          </a:prstGeom>
        </p:spPr>
      </p:pic>
      <p:cxnSp>
        <p:nvCxnSpPr>
          <p:cNvPr id="226" name="Straight Connector 225">
            <a:extLst>
              <a:ext uri="{FF2B5EF4-FFF2-40B4-BE49-F238E27FC236}">
                <a16:creationId xmlns:a16="http://schemas.microsoft.com/office/drawing/2014/main" id="{A10C19EA-4253-6798-1FAE-71A00FF48FBE}"/>
              </a:ext>
            </a:extLst>
          </p:cNvPr>
          <p:cNvCxnSpPr>
            <a:cxnSpLocks/>
          </p:cNvCxnSpPr>
          <p:nvPr/>
        </p:nvCxnSpPr>
        <p:spPr>
          <a:xfrm>
            <a:off x="376667" y="3759200"/>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0C6E404-AB72-08CF-6F93-72CD3F0D8F1B}"/>
              </a:ext>
            </a:extLst>
          </p:cNvPr>
          <p:cNvCxnSpPr>
            <a:cxnSpLocks/>
          </p:cNvCxnSpPr>
          <p:nvPr/>
        </p:nvCxnSpPr>
        <p:spPr>
          <a:xfrm>
            <a:off x="360147" y="4926736"/>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5EEC7DA5-13AE-6E3A-ED49-FDE2E0A5E45D}"/>
              </a:ext>
            </a:extLst>
          </p:cNvPr>
          <p:cNvCxnSpPr>
            <a:cxnSpLocks/>
            <a:endCxn id="193" idx="1"/>
          </p:cNvCxnSpPr>
          <p:nvPr/>
        </p:nvCxnSpPr>
        <p:spPr>
          <a:xfrm rot="16200000" flipH="1">
            <a:off x="2160874" y="3818779"/>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5" name="Connector: Elbow 234">
            <a:extLst>
              <a:ext uri="{FF2B5EF4-FFF2-40B4-BE49-F238E27FC236}">
                <a16:creationId xmlns:a16="http://schemas.microsoft.com/office/drawing/2014/main" id="{0C15CF83-2C7C-0AEE-409E-97E1B337917A}"/>
              </a:ext>
            </a:extLst>
          </p:cNvPr>
          <p:cNvCxnSpPr>
            <a:cxnSpLocks/>
            <a:endCxn id="213" idx="1"/>
          </p:cNvCxnSpPr>
          <p:nvPr/>
        </p:nvCxnSpPr>
        <p:spPr>
          <a:xfrm rot="16200000" flipH="1">
            <a:off x="1602469" y="4378814"/>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Connector: Elbow 248">
            <a:extLst>
              <a:ext uri="{FF2B5EF4-FFF2-40B4-BE49-F238E27FC236}">
                <a16:creationId xmlns:a16="http://schemas.microsoft.com/office/drawing/2014/main" id="{27FA408F-CF51-9AB1-E759-E49E5832A187}"/>
              </a:ext>
            </a:extLst>
          </p:cNvPr>
          <p:cNvCxnSpPr>
            <a:cxnSpLocks/>
          </p:cNvCxnSpPr>
          <p:nvPr/>
        </p:nvCxnSpPr>
        <p:spPr>
          <a:xfrm rot="16200000" flipH="1">
            <a:off x="4273357" y="383812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Connector: Elbow 249">
            <a:extLst>
              <a:ext uri="{FF2B5EF4-FFF2-40B4-BE49-F238E27FC236}">
                <a16:creationId xmlns:a16="http://schemas.microsoft.com/office/drawing/2014/main" id="{FF01BA27-586D-8778-78EC-711B30DF597F}"/>
              </a:ext>
            </a:extLst>
          </p:cNvPr>
          <p:cNvCxnSpPr>
            <a:cxnSpLocks/>
          </p:cNvCxnSpPr>
          <p:nvPr/>
        </p:nvCxnSpPr>
        <p:spPr>
          <a:xfrm rot="16200000" flipH="1">
            <a:off x="3714952" y="439816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1" name="Connector: Elbow 250">
            <a:extLst>
              <a:ext uri="{FF2B5EF4-FFF2-40B4-BE49-F238E27FC236}">
                <a16:creationId xmlns:a16="http://schemas.microsoft.com/office/drawing/2014/main" id="{924B32F1-3695-A7FE-FA91-C52E5DFFDA3C}"/>
              </a:ext>
            </a:extLst>
          </p:cNvPr>
          <p:cNvCxnSpPr>
            <a:cxnSpLocks/>
          </p:cNvCxnSpPr>
          <p:nvPr/>
        </p:nvCxnSpPr>
        <p:spPr>
          <a:xfrm rot="16200000" flipH="1">
            <a:off x="6396563" y="383487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2" name="Connector: Elbow 251">
            <a:extLst>
              <a:ext uri="{FF2B5EF4-FFF2-40B4-BE49-F238E27FC236}">
                <a16:creationId xmlns:a16="http://schemas.microsoft.com/office/drawing/2014/main" id="{11525CD4-DB36-5309-0E15-6967DCED6293}"/>
              </a:ext>
            </a:extLst>
          </p:cNvPr>
          <p:cNvCxnSpPr>
            <a:cxnSpLocks/>
          </p:cNvCxnSpPr>
          <p:nvPr/>
        </p:nvCxnSpPr>
        <p:spPr>
          <a:xfrm rot="16200000" flipH="1">
            <a:off x="5838158" y="439491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5" name="TextBox 254">
            <a:extLst>
              <a:ext uri="{FF2B5EF4-FFF2-40B4-BE49-F238E27FC236}">
                <a16:creationId xmlns:a16="http://schemas.microsoft.com/office/drawing/2014/main" id="{F3C670ED-472A-831E-9619-90F3F369F6B2}"/>
              </a:ext>
            </a:extLst>
          </p:cNvPr>
          <p:cNvSpPr txBox="1"/>
          <p:nvPr/>
        </p:nvSpPr>
        <p:spPr>
          <a:xfrm>
            <a:off x="2384289" y="6012313"/>
            <a:ext cx="2070919" cy="507831"/>
          </a:xfrm>
          <a:prstGeom prst="rect">
            <a:avLst/>
          </a:prstGeom>
          <a:noFill/>
        </p:spPr>
        <p:txBody>
          <a:bodyPr wrap="square" lIns="0" tIns="0" rIns="0" bIns="0" rtlCol="0">
            <a:spAutoFit/>
          </a:bodyPr>
          <a:lstStyle/>
          <a:p>
            <a:pPr algn="ctr"/>
            <a:r>
              <a:rPr lang="en-US" sz="1100" dirty="0">
                <a:latin typeface="Aptos" panose="020B0004020202020204" pitchFamily="34" charset="0"/>
              </a:rPr>
              <a:t>The Contoso Agents references topics, actions, and knowledge from the HR and IT collections.</a:t>
            </a:r>
            <a:endParaRPr lang="en-150" sz="1100" dirty="0" err="1">
              <a:latin typeface="Aptos" panose="020B0004020202020204" pitchFamily="34" charset="0"/>
            </a:endParaRPr>
          </a:p>
        </p:txBody>
      </p:sp>
    </p:spTree>
    <p:extLst>
      <p:ext uri="{BB962C8B-B14F-4D97-AF65-F5344CB8AC3E}">
        <p14:creationId xmlns:p14="http://schemas.microsoft.com/office/powerpoint/2010/main" val="37114815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Business overview</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your organization with a focus on your business unit</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a:xfrm>
            <a:off x="276175" y="1440316"/>
            <a:ext cx="8420125" cy="5180551"/>
          </a:xfrm>
        </p:spPr>
        <p:txBody>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4595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Knowing more about your organization and </a:t>
            </a:r>
            <a:r>
              <a:rPr lang="en-US" sz="1200">
                <a:solidFill>
                  <a:srgbClr val="FFFFFF">
                    <a:lumMod val="95000"/>
                  </a:srgbClr>
                </a:solidFill>
                <a:latin typeface="Aptos" panose="020B0004020202020204" pitchFamily="34" charset="0"/>
              </a:rPr>
              <a:t>business unit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helps us better understand your use cases.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your industry, we may have specific guidance or share similar implementation patterns.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Overview of your organization.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Feel free to include logos and key metrics (number of employees, revenue,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If the project applies to a specific subsidiary, business unit, department or team, please also describe it here.</a:t>
            </a:r>
          </a:p>
        </p:txBody>
      </p:sp>
      <p:grpSp>
        <p:nvGrpSpPr>
          <p:cNvPr id="6" name="Group 5">
            <a:extLst>
              <a:ext uri="{FF2B5EF4-FFF2-40B4-BE49-F238E27FC236}">
                <a16:creationId xmlns:a16="http://schemas.microsoft.com/office/drawing/2014/main" id="{366590AE-C8B5-94EF-AE0C-BC86DBCD0B95}"/>
              </a:ext>
            </a:extLst>
          </p:cNvPr>
          <p:cNvGrpSpPr/>
          <p:nvPr/>
        </p:nvGrpSpPr>
        <p:grpSpPr>
          <a:xfrm>
            <a:off x="1783489" y="2248644"/>
            <a:ext cx="5580000" cy="3780000"/>
            <a:chOff x="1783489" y="2248644"/>
            <a:chExt cx="5580000" cy="3780000"/>
          </a:xfrm>
        </p:grpSpPr>
        <p:sp>
          <p:nvSpPr>
            <p:cNvPr id="7" name="Rectangle: Folded Corner 6">
              <a:extLst>
                <a:ext uri="{FF2B5EF4-FFF2-40B4-BE49-F238E27FC236}">
                  <a16:creationId xmlns:a16="http://schemas.microsoft.com/office/drawing/2014/main" id="{7E2C9DE4-A79C-D846-F44D-2741AD9F1BE3}"/>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1162050" defTabSz="932472" fontAlgn="base">
                <a:spcBef>
                  <a:spcPct val="0"/>
                </a:spcBef>
                <a:spcAft>
                  <a:spcPts val="600"/>
                </a:spcAft>
              </a:pPr>
              <a:r>
                <a:rPr lang="en-US" sz="1400">
                  <a:solidFill>
                    <a:srgbClr val="000000"/>
                  </a:solidFill>
                  <a:latin typeface="Aptos SemiBold" panose="020B0004020202020204" pitchFamily="34" charset="0"/>
                  <a:cs typeface="Segoe UI" pitchFamily="34" charset="0"/>
                </a:rPr>
                <a:t>Contoso Corporation </a:t>
              </a:r>
              <a:r>
                <a:rPr lang="en-US" sz="1400">
                  <a:solidFill>
                    <a:srgbClr val="000000"/>
                  </a:solidFill>
                  <a:latin typeface="Aptos" panose="020B0004020202020204" pitchFamily="34" charset="0"/>
                  <a:cs typeface="Segoe UI" pitchFamily="34" charset="0"/>
                </a:rPr>
                <a:t>is a fictional but representative global manufacturing conglomerate with its headquarters in Paris. </a:t>
              </a:r>
            </a:p>
            <a:p>
              <a:pPr defTabSz="932472" fontAlgn="base">
                <a:spcBef>
                  <a:spcPts val="600"/>
                </a:spcBef>
                <a:spcAft>
                  <a:spcPts val="600"/>
                </a:spcAft>
              </a:pPr>
              <a:r>
                <a:rPr lang="en-US" sz="1400">
                  <a:solidFill>
                    <a:srgbClr val="000000"/>
                  </a:solidFill>
                  <a:latin typeface="Aptos SemiBold" panose="020B0004020202020204" pitchFamily="34" charset="0"/>
                  <a:cs typeface="Segoe UI" pitchFamily="34" charset="0"/>
                </a:rPr>
                <a:t>2022 key figures:</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40k employees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16 countries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$20B revenue in 2022</a:t>
              </a:r>
            </a:p>
            <a:p>
              <a:pPr defTabSz="932472" fontAlgn="base">
                <a:spcBef>
                  <a:spcPct val="0"/>
                </a:spcBef>
              </a:pPr>
              <a:endParaRPr lang="en-US" sz="1400">
                <a:solidFill>
                  <a:srgbClr val="000000"/>
                </a:solidFill>
                <a:latin typeface="Aptos" panose="020B0004020202020204" pitchFamily="34" charset="0"/>
                <a:cs typeface="Segoe UI" pitchFamily="34" charset="0"/>
              </a:endParaRPr>
            </a:p>
            <a:p>
              <a:pPr defTabSz="932472" fontAlgn="base">
                <a:spcBef>
                  <a:spcPct val="0"/>
                </a:spcBef>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Global Modern Workplace </a:t>
              </a:r>
              <a:r>
                <a:rPr lang="en-US" sz="1400">
                  <a:solidFill>
                    <a:srgbClr val="000000"/>
                  </a:solidFill>
                  <a:latin typeface="Aptos" panose="020B0004020202020204" pitchFamily="34" charset="0"/>
                  <a:cs typeface="Segoe UI" pitchFamily="34" charset="0"/>
                </a:rPr>
                <a:t>department is a team of 100 reporting to the CDO and is responsible for the modernization of workforce tools and processes across the company. One of the key principles of the modernization strategy is to use low code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solutions and AI to empower employees and help them achieve more and be more productive.</a:t>
              </a:r>
            </a:p>
            <a:p>
              <a:pPr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a:p>
              <a:pPr defTabSz="932472" fontAlgn="base">
                <a:spcBef>
                  <a:spcPct val="0"/>
                </a:spcBef>
                <a:spcAft>
                  <a:spcPts val="300"/>
                </a:spcAft>
              </a:pPr>
              <a:endParaRPr lang="en-US" sz="1600">
                <a:solidFill>
                  <a:srgbClr val="000000"/>
                </a:solidFill>
                <a:latin typeface="Aptos" panose="020B0004020202020204" pitchFamily="34" charset="0"/>
                <a:cs typeface="Segoe UI" pitchFamily="34" charset="0"/>
              </a:endParaRPr>
            </a:p>
          </p:txBody>
        </p:sp>
        <p:pic>
          <p:nvPicPr>
            <p:cNvPr id="1026" name="Picture 2" descr="Official Google Cloud Blog: Contoso has gone Google">
              <a:extLst>
                <a:ext uri="{FF2B5EF4-FFF2-40B4-BE49-F238E27FC236}">
                  <a16:creationId xmlns:a16="http://schemas.microsoft.com/office/drawing/2014/main" id="{F55F81AE-724C-CE9A-F839-69FAC33355C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rot="60000">
              <a:off x="1966280" y="2705208"/>
              <a:ext cx="1113461" cy="601017"/>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247281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9119110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to you deploy your customizations, variables and connections?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do you organize your solutions?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source control your customizations?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solution with the agent, cloud flows, connection references, environment variables.</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A single publisher, “Contoso” (</a:t>
            </a:r>
            <a:r>
              <a:rPr lang="en-US" sz="1400" err="1">
                <a:solidFill>
                  <a:srgbClr val="000000"/>
                </a:solidFill>
                <a:latin typeface="Aptos" panose="020B0004020202020204" pitchFamily="34" charset="0"/>
                <a:cs typeface="Segoe UI" pitchFamily="34" charset="0"/>
              </a:rPr>
              <a:t>cto</a:t>
            </a:r>
            <a:r>
              <a:rPr lang="en-US" sz="1400">
                <a:solidFill>
                  <a:srgbClr val="000000"/>
                </a:solidFill>
                <a:latin typeface="Aptos" panose="020B0004020202020204" pitchFamily="34" charset="0"/>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environments and copilots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Knowing your tenant, environment, and agent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2881872049"/>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panose="020B0004020202020204" pitchFamily="34" charset="0"/>
                          <a:ea typeface="+mn-ea"/>
                          <a:cs typeface="+mn-cs"/>
                        </a:rPr>
                        <a:t>Agents(s)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1478005156"/>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dirty="0">
                          <a:solidFill>
                            <a:schemeClr val="bg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2755476-B4A3-000D-59EF-39BFE33AF103}"/>
              </a:ext>
            </a:extLst>
          </p:cNvPr>
          <p:cNvGraphicFramePr>
            <a:graphicFrameLocks noGrp="1"/>
          </p:cNvGraphicFramePr>
          <p:nvPr>
            <p:extLst>
              <p:ext uri="{D42A27DB-BD31-4B8C-83A1-F6EECF244321}">
                <p14:modId xmlns:p14="http://schemas.microsoft.com/office/powerpoint/2010/main" val="4266467908"/>
              </p:ext>
            </p:extLst>
          </p:nvPr>
        </p:nvGraphicFramePr>
        <p:xfrm>
          <a:off x="276176" y="1435100"/>
          <a:ext cx="8296277" cy="335280"/>
        </p:xfrm>
        <a:graphic>
          <a:graphicData uri="http://schemas.openxmlformats.org/drawingml/2006/table">
            <a:tbl>
              <a:tblPr firstRow="1" bandRow="1">
                <a:tableStyleId>{5C22544A-7EE6-4342-B048-85BDC9FD1C3A}</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Tenant ID</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7B65C43F-41FF-FA92-C2FF-3CAE38AD4221}"/>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8a235459-3d2c-415d-8c1e-e2fe133509ad</a:t>
            </a:r>
          </a:p>
        </p:txBody>
      </p:sp>
    </p:spTree>
    <p:extLst>
      <p:ext uri="{BB962C8B-B14F-4D97-AF65-F5344CB8AC3E}">
        <p14:creationId xmlns:p14="http://schemas.microsoft.com/office/powerpoint/2010/main" val="71113523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9759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Additional services, such as Azure AI Foundry and AI Search (if used as the Azure AI Search knowledge source in generative answers, or as a custom model for summarization),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Power Automate cloud flows owned by a service principals require a Power Platform Process license. If owned by a user, they’re covered for premium connectors and come with a base capacity of 250,000 requests per month.</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Copilot Studio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Power Automate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Power Platform Licensing Guide</a:t>
            </a:r>
            <a:r>
              <a:rPr lang="en-US" sz="1200" dirty="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Azure OpenAI Service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0"/>
              </a:rPr>
              <a:t>Azure AI Search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Azure Data Lake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Azure Application Insights pricing</a:t>
            </a:r>
            <a:endParaRPr lang="en-US" sz="1200" dirty="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040052475"/>
              </p:ext>
            </p:extLst>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ea typeface="+mn-ea"/>
                          <a:cs typeface="+mn-cs"/>
                        </a:rPr>
                        <a:t>Azure AI Foundry</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3813954032"/>
              </p:ext>
            </p:extLst>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bg2">
                              <a:lumMod val="95000"/>
                              <a:lumOff val="5000"/>
                            </a:schemeClr>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2,500,000 messages / month</a:t>
                      </a:r>
                    </a:p>
                  </a:txBody>
                  <a:tcPr/>
                </a:tc>
                <a:tc>
                  <a:txBody>
                    <a:bodyPr/>
                    <a:lstStyle/>
                    <a:p>
                      <a:pPr algn="r"/>
                      <a:r>
                        <a:rPr lang="en-US" sz="1200">
                          <a:solidFill>
                            <a:schemeClr val="bg2">
                              <a:lumMod val="95000"/>
                              <a:lumOff val="5000"/>
                            </a:schemeClr>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bg2">
                              <a:lumMod val="95000"/>
                              <a:lumOff val="5000"/>
                            </a:schemeClr>
                          </a:solidFill>
                          <a:latin typeface="Aptos" panose="020B0004020202020204" pitchFamily="34" charset="0"/>
                        </a:rPr>
                        <a:t>50</a:t>
                      </a:r>
                    </a:p>
                  </a:txBody>
                  <a:tcPr/>
                </a:tc>
                <a:tc>
                  <a:txBody>
                    <a:bodyPr/>
                    <a:lstStyle/>
                    <a:p>
                      <a:pPr algn="r"/>
                      <a:r>
                        <a:rPr lang="en-US" sz="1200">
                          <a:solidFill>
                            <a:schemeClr val="bg2">
                              <a:lumMod val="95000"/>
                              <a:lumOff val="5000"/>
                            </a:schemeClr>
                          </a:solidFill>
                          <a:latin typeface="Aptos" panose="020B0004020202020204" pitchFamily="34" charset="0"/>
                        </a:rPr>
                        <a:t>50 GB</a:t>
                      </a:r>
                    </a:p>
                  </a:txBody>
                  <a:tcPr/>
                </a:tc>
                <a:tc>
                  <a:txBody>
                    <a:bodyPr/>
                    <a:lstStyle/>
                    <a:p>
                      <a:pPr algn="r"/>
                      <a:r>
                        <a:rPr lang="en-US" sz="1200">
                          <a:solidFill>
                            <a:schemeClr val="bg2">
                              <a:lumMod val="95000"/>
                              <a:lumOff val="5000"/>
                            </a:schemeClr>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algn="r"/>
                      <a:r>
                        <a:rPr lang="en-US" sz="1200">
                          <a:solidFill>
                            <a:schemeClr val="bg2">
                              <a:lumMod val="95000"/>
                              <a:lumOff val="5000"/>
                            </a:schemeClr>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algn="r"/>
                      <a:r>
                        <a:rPr lang="en-US" sz="1200">
                          <a:solidFill>
                            <a:schemeClr val="bg2">
                              <a:lumMod val="95000"/>
                              <a:lumOff val="5000"/>
                            </a:schemeClr>
                          </a:solidFill>
                          <a:latin typeface="Aptos" panose="020B0004020202020204" pitchFamily="34" charset="0"/>
                        </a:rPr>
                        <a:t>50,000 requests / 24h</a:t>
                      </a:r>
                    </a:p>
                  </a:txBody>
                  <a:tcPr/>
                </a:tc>
                <a:tc>
                  <a:txBody>
                    <a:bodyPr/>
                    <a:lstStyle/>
                    <a:p>
                      <a:pPr algn="r"/>
                      <a:r>
                        <a:rPr lang="en-US" sz="1200">
                          <a:solidFill>
                            <a:schemeClr val="bg2">
                              <a:lumMod val="95000"/>
                              <a:lumOff val="5000"/>
                            </a:schemeClr>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bg2">
                              <a:lumMod val="95000"/>
                              <a:lumOff val="5000"/>
                            </a:schemeClr>
                          </a:solidFill>
                          <a:latin typeface="Aptos" panose="020B0004020202020204" pitchFamily="34" charset="0"/>
                        </a:rPr>
                        <a:t>4</a:t>
                      </a:r>
                    </a:p>
                  </a:txBody>
                  <a:tcPr/>
                </a:tc>
                <a:tc>
                  <a:txBody>
                    <a:bodyPr/>
                    <a:lstStyle/>
                    <a:p>
                      <a:pPr algn="r"/>
                      <a:r>
                        <a:rPr lang="en-US" sz="1200">
                          <a:solidFill>
                            <a:schemeClr val="bg2">
                              <a:lumMod val="95000"/>
                              <a:lumOff val="5000"/>
                            </a:schemeClr>
                          </a:solidFill>
                          <a:latin typeface="Aptos" panose="020B0004020202020204" pitchFamily="34" charset="0"/>
                        </a:rPr>
                        <a:t>4 processes / month</a:t>
                      </a:r>
                    </a:p>
                  </a:txBody>
                  <a:tcPr/>
                </a:tc>
                <a:tc>
                  <a:txBody>
                    <a:bodyPr/>
                    <a:lstStyle/>
                    <a:p>
                      <a:pPr algn="r"/>
                      <a:r>
                        <a:rPr lang="en-US" sz="1200">
                          <a:solidFill>
                            <a:schemeClr val="bg2">
                              <a:lumMod val="95000"/>
                              <a:lumOff val="5000"/>
                            </a:schemeClr>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gpt-4o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347266368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dirty="0"/>
              <a:t>Test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Test plan and non-functional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284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Understand your plans to validate that your agents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Bulk test with the Copilot Studio Kit</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How To Use Copilot Studio Kit for Test Automation</a:t>
            </a:r>
            <a:r>
              <a:rPr lang="en-US" sz="1200" dirty="0">
                <a:solidFill>
                  <a:srgbClr val="FFFFFF">
                    <a:lumMod val="95000"/>
                  </a:srgbClr>
                </a:solidFill>
                <a:latin typeface="Aptos" panose="020B0004020202020204" pitchFamily="34" charset="0"/>
              </a:rPr>
              <a:t> (video)</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90029473"/>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is your test strategy for your agents and  integrations?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non-functional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Use of the Copilot Studio Kit to bulk test user utterances and validate that the appropriate topic triggers or that the first ‘did you mean’ option is the correct one in 90% of the time and validate that generated answers meet expectations.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Chat widget on the website should load and start the conversation in less then 5 seconds when clicked.</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27933875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2"/>
                </a:solidFill>
              </a:rPr>
              <a:t>Analytics </a:t>
            </a:r>
            <a:br>
              <a:rPr lang="en-US" sz="3600" dirty="0">
                <a:solidFill>
                  <a:schemeClr val="accent2"/>
                </a:solidFill>
              </a:rPr>
            </a:br>
            <a:r>
              <a:rPr lang="en-US" sz="3600" dirty="0">
                <a:solidFill>
                  <a:schemeClr val="accent2"/>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295E-91F0-2FB8-0827-84D4CC719E3C}"/>
            </a:ext>
          </a:extLst>
        </p:cNvPr>
        <p:cNvGrpSpPr/>
        <p:nvPr/>
      </p:nvGrpSpPr>
      <p:grpSpPr>
        <a:xfrm>
          <a:off x="0" y="0"/>
          <a:ext cx="0" cy="0"/>
          <a:chOff x="0" y="0"/>
          <a:chExt cx="0" cy="0"/>
        </a:xfrm>
      </p:grpSpPr>
      <p:sp>
        <p:nvSpPr>
          <p:cNvPr id="5" name="Text Placeholder 6">
            <a:extLst>
              <a:ext uri="{FF2B5EF4-FFF2-40B4-BE49-F238E27FC236}">
                <a16:creationId xmlns:a16="http://schemas.microsoft.com/office/drawing/2014/main" id="{7E38B194-7DFA-A50D-19C7-F356E67ED678}"/>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600" spc="-51" dirty="0">
              <a:ln w="3175">
                <a:noFill/>
              </a:ln>
              <a:latin typeface="Aptos SemiBold" panose="020B0004020202020204" pitchFamily="34" charset="0"/>
            </a:endParaRPr>
          </a:p>
        </p:txBody>
      </p:sp>
      <p:sp>
        <p:nvSpPr>
          <p:cNvPr id="59" name="Rectangle 58">
            <a:extLst>
              <a:ext uri="{FF2B5EF4-FFF2-40B4-BE49-F238E27FC236}">
                <a16:creationId xmlns:a16="http://schemas.microsoft.com/office/drawing/2014/main" id="{52AE7BDD-FFC5-D94A-B4BD-71D65FFA2E20}"/>
              </a:ext>
            </a:extLst>
          </p:cNvPr>
          <p:cNvSpPr/>
          <p:nvPr/>
        </p:nvSpPr>
        <p:spPr bwMode="auto">
          <a:xfrm>
            <a:off x="3807619" y="0"/>
            <a:ext cx="4693444" cy="6858000"/>
          </a:xfrm>
          <a:prstGeom prst="rect">
            <a:avLst/>
          </a:prstGeom>
          <a:solidFill>
            <a:srgbClr val="FFFFFF">
              <a:lumMod val="85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1">
            <a:extLst>
              <a:ext uri="{FF2B5EF4-FFF2-40B4-BE49-F238E27FC236}">
                <a16:creationId xmlns:a16="http://schemas.microsoft.com/office/drawing/2014/main" id="{14D0E06C-BC44-FA91-5F39-D15239625941}"/>
              </a:ext>
            </a:extLst>
          </p:cNvPr>
          <p:cNvSpPr txBox="1">
            <a:spLocks/>
          </p:cNvSpPr>
          <p:nvPr/>
        </p:nvSpPr>
        <p:spPr>
          <a:xfrm>
            <a:off x="588263" y="2444115"/>
            <a:ext cx="3018220" cy="1969770"/>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dirty="0">
                <a:solidFill>
                  <a:schemeClr val="tx1">
                    <a:lumMod val="95000"/>
                  </a:schemeClr>
                </a:solidFill>
                <a:latin typeface="Aptos SemiBold" panose="020B0004020202020204" pitchFamily="34" charset="0"/>
              </a:rPr>
              <a:t>Conversation design &amp; outcome tracking</a:t>
            </a:r>
          </a:p>
        </p:txBody>
      </p:sp>
      <p:grpSp>
        <p:nvGrpSpPr>
          <p:cNvPr id="61" name="Group 60">
            <a:extLst>
              <a:ext uri="{FF2B5EF4-FFF2-40B4-BE49-F238E27FC236}">
                <a16:creationId xmlns:a16="http://schemas.microsoft.com/office/drawing/2014/main" id="{DE03E9C0-67DF-C6E3-DDBF-9F85E3A88D6E}"/>
              </a:ext>
            </a:extLst>
          </p:cNvPr>
          <p:cNvGrpSpPr/>
          <p:nvPr/>
        </p:nvGrpSpPr>
        <p:grpSpPr>
          <a:xfrm>
            <a:off x="7831927" y="1034317"/>
            <a:ext cx="468000" cy="468000"/>
            <a:chOff x="4938712" y="2709862"/>
            <a:chExt cx="540000" cy="540000"/>
          </a:xfrm>
        </p:grpSpPr>
        <p:sp>
          <p:nvSpPr>
            <p:cNvPr id="62" name="Oval 61">
              <a:extLst>
                <a:ext uri="{FF2B5EF4-FFF2-40B4-BE49-F238E27FC236}">
                  <a16:creationId xmlns:a16="http://schemas.microsoft.com/office/drawing/2014/main" id="{E287618A-6F17-3E10-E546-B5A7553586DD}"/>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3" name="Graphic 62" descr="User with solid fill">
              <a:extLst>
                <a:ext uri="{FF2B5EF4-FFF2-40B4-BE49-F238E27FC236}">
                  <a16:creationId xmlns:a16="http://schemas.microsoft.com/office/drawing/2014/main" id="{BD7B75DA-7DE3-C844-787C-9307F6DD4B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64" name="Rectangle: Rounded Corners 63">
            <a:extLst>
              <a:ext uri="{FF2B5EF4-FFF2-40B4-BE49-F238E27FC236}">
                <a16:creationId xmlns:a16="http://schemas.microsoft.com/office/drawing/2014/main" id="{26E9B410-E0B9-C8F5-3AD2-40750F5A0E3B}"/>
              </a:ext>
            </a:extLst>
          </p:cNvPr>
          <p:cNvSpPr/>
          <p:nvPr/>
        </p:nvSpPr>
        <p:spPr bwMode="auto">
          <a:xfrm>
            <a:off x="4559409" y="241423"/>
            <a:ext cx="2578894" cy="720000"/>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Welcome, I’m a virtual agent. You can ask me about our stores and policies.</a:t>
            </a:r>
          </a:p>
        </p:txBody>
      </p:sp>
      <p:grpSp>
        <p:nvGrpSpPr>
          <p:cNvPr id="65" name="Group 64">
            <a:extLst>
              <a:ext uri="{FF2B5EF4-FFF2-40B4-BE49-F238E27FC236}">
                <a16:creationId xmlns:a16="http://schemas.microsoft.com/office/drawing/2014/main" id="{A4FFD7D7-DC89-862D-496C-E740953FBEB3}"/>
              </a:ext>
            </a:extLst>
          </p:cNvPr>
          <p:cNvGrpSpPr/>
          <p:nvPr/>
        </p:nvGrpSpPr>
        <p:grpSpPr>
          <a:xfrm>
            <a:off x="3941409" y="1615944"/>
            <a:ext cx="468000" cy="468000"/>
            <a:chOff x="3979069" y="392906"/>
            <a:chExt cx="540000" cy="540000"/>
          </a:xfrm>
        </p:grpSpPr>
        <p:sp>
          <p:nvSpPr>
            <p:cNvPr id="66" name="Oval 65">
              <a:extLst>
                <a:ext uri="{FF2B5EF4-FFF2-40B4-BE49-F238E27FC236}">
                  <a16:creationId xmlns:a16="http://schemas.microsoft.com/office/drawing/2014/main" id="{CE679F75-123B-B4F8-54D3-D4A755FFAE6E}"/>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0D55D50F-5BC3-A9FE-95BF-5E75DC4E36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9069" y="482906"/>
              <a:ext cx="360000" cy="360000"/>
            </a:xfrm>
            <a:prstGeom prst="rect">
              <a:avLst/>
            </a:prstGeom>
          </p:spPr>
        </p:pic>
      </p:grpSp>
      <p:sp>
        <p:nvSpPr>
          <p:cNvPr id="68" name="Rectangle: Rounded Corners 67">
            <a:extLst>
              <a:ext uri="{FF2B5EF4-FFF2-40B4-BE49-F238E27FC236}">
                <a16:creationId xmlns:a16="http://schemas.microsoft.com/office/drawing/2014/main" id="{4E3A5EBB-4BDA-CB28-37E5-3F9A009245B9}"/>
              </a:ext>
            </a:extLst>
          </p:cNvPr>
          <p:cNvSpPr/>
          <p:nvPr/>
        </p:nvSpPr>
        <p:spPr bwMode="auto">
          <a:xfrm>
            <a:off x="6789491" y="104579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a:t>
            </a:r>
          </a:p>
        </p:txBody>
      </p:sp>
      <p:sp>
        <p:nvSpPr>
          <p:cNvPr id="69" name="Rectangle: Rounded Corners 68">
            <a:extLst>
              <a:ext uri="{FF2B5EF4-FFF2-40B4-BE49-F238E27FC236}">
                <a16:creationId xmlns:a16="http://schemas.microsoft.com/office/drawing/2014/main" id="{2810F47B-D27E-D2D9-B37F-7BA72D32F030}"/>
              </a:ext>
            </a:extLst>
          </p:cNvPr>
          <p:cNvSpPr/>
          <p:nvPr/>
        </p:nvSpPr>
        <p:spPr bwMode="auto">
          <a:xfrm>
            <a:off x="4559409" y="161594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Hello, how can I help you?</a:t>
            </a:r>
          </a:p>
        </p:txBody>
      </p:sp>
      <p:grpSp>
        <p:nvGrpSpPr>
          <p:cNvPr id="70" name="Group 69">
            <a:extLst>
              <a:ext uri="{FF2B5EF4-FFF2-40B4-BE49-F238E27FC236}">
                <a16:creationId xmlns:a16="http://schemas.microsoft.com/office/drawing/2014/main" id="{5FAD3501-2B1E-75E1-C272-CA10034D8767}"/>
              </a:ext>
            </a:extLst>
          </p:cNvPr>
          <p:cNvGrpSpPr/>
          <p:nvPr/>
        </p:nvGrpSpPr>
        <p:grpSpPr>
          <a:xfrm>
            <a:off x="7835057" y="2186092"/>
            <a:ext cx="468000" cy="468000"/>
            <a:chOff x="4938712" y="2709862"/>
            <a:chExt cx="540000" cy="540000"/>
          </a:xfrm>
        </p:grpSpPr>
        <p:sp>
          <p:nvSpPr>
            <p:cNvPr id="71" name="Oval 70">
              <a:extLst>
                <a:ext uri="{FF2B5EF4-FFF2-40B4-BE49-F238E27FC236}">
                  <a16:creationId xmlns:a16="http://schemas.microsoft.com/office/drawing/2014/main" id="{6F18C02C-125E-C805-620B-9211A0B0E171}"/>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descr="User with solid fill">
              <a:extLst>
                <a:ext uri="{FF2B5EF4-FFF2-40B4-BE49-F238E27FC236}">
                  <a16:creationId xmlns:a16="http://schemas.microsoft.com/office/drawing/2014/main" id="{1CF3CBEB-5CDA-A0CF-47AF-8FA7A8143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73" name="Rectangle: Rounded Corners 72">
            <a:extLst>
              <a:ext uri="{FF2B5EF4-FFF2-40B4-BE49-F238E27FC236}">
                <a16:creationId xmlns:a16="http://schemas.microsoft.com/office/drawing/2014/main" id="{1CE73F00-0880-427E-CD37-093DFA505276}"/>
              </a:ext>
            </a:extLst>
          </p:cNvPr>
          <p:cNvSpPr/>
          <p:nvPr/>
        </p:nvSpPr>
        <p:spPr bwMode="auto">
          <a:xfrm>
            <a:off x="5722974" y="2186092"/>
            <a:ext cx="1952342"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When are you opened?</a:t>
            </a:r>
          </a:p>
        </p:txBody>
      </p:sp>
      <p:grpSp>
        <p:nvGrpSpPr>
          <p:cNvPr id="74" name="Group 73">
            <a:extLst>
              <a:ext uri="{FF2B5EF4-FFF2-40B4-BE49-F238E27FC236}">
                <a16:creationId xmlns:a16="http://schemas.microsoft.com/office/drawing/2014/main" id="{25890F9F-CA58-ECE7-FE96-AFE072820F32}"/>
              </a:ext>
            </a:extLst>
          </p:cNvPr>
          <p:cNvGrpSpPr/>
          <p:nvPr/>
        </p:nvGrpSpPr>
        <p:grpSpPr>
          <a:xfrm>
            <a:off x="3941409" y="241423"/>
            <a:ext cx="468000" cy="468000"/>
            <a:chOff x="3979069" y="392906"/>
            <a:chExt cx="540000" cy="540000"/>
          </a:xfrm>
        </p:grpSpPr>
        <p:sp>
          <p:nvSpPr>
            <p:cNvPr id="75" name="Oval 74">
              <a:extLst>
                <a:ext uri="{FF2B5EF4-FFF2-40B4-BE49-F238E27FC236}">
                  <a16:creationId xmlns:a16="http://schemas.microsoft.com/office/drawing/2014/main" id="{2D34CF12-569E-5FC7-B698-CE675E5C2BE7}"/>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5C3A54C1-4A4D-C40D-3CEB-DF14B2780CE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9069" y="482906"/>
              <a:ext cx="360000" cy="360000"/>
            </a:xfrm>
            <a:prstGeom prst="rect">
              <a:avLst/>
            </a:prstGeom>
          </p:spPr>
        </p:pic>
      </p:grpSp>
      <p:grpSp>
        <p:nvGrpSpPr>
          <p:cNvPr id="77" name="Group 76">
            <a:extLst>
              <a:ext uri="{FF2B5EF4-FFF2-40B4-BE49-F238E27FC236}">
                <a16:creationId xmlns:a16="http://schemas.microsoft.com/office/drawing/2014/main" id="{C9EFCDE9-2293-A644-3868-3DCFD3BE3453}"/>
              </a:ext>
            </a:extLst>
          </p:cNvPr>
          <p:cNvGrpSpPr/>
          <p:nvPr/>
        </p:nvGrpSpPr>
        <p:grpSpPr>
          <a:xfrm>
            <a:off x="3941409" y="2756240"/>
            <a:ext cx="468000" cy="468000"/>
            <a:chOff x="3979069" y="392906"/>
            <a:chExt cx="540000" cy="540000"/>
          </a:xfrm>
        </p:grpSpPr>
        <p:sp>
          <p:nvSpPr>
            <p:cNvPr id="78" name="Oval 77">
              <a:extLst>
                <a:ext uri="{FF2B5EF4-FFF2-40B4-BE49-F238E27FC236}">
                  <a16:creationId xmlns:a16="http://schemas.microsoft.com/office/drawing/2014/main" id="{8B4F8C42-7629-4C38-FD1C-724A6363B5E6}"/>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226635FD-7F80-483D-2838-11524B0987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9069" y="482906"/>
              <a:ext cx="360000" cy="360000"/>
            </a:xfrm>
            <a:prstGeom prst="rect">
              <a:avLst/>
            </a:prstGeom>
          </p:spPr>
        </p:pic>
      </p:grpSp>
      <p:sp>
        <p:nvSpPr>
          <p:cNvPr id="80" name="Rectangle: Rounded Corners 79">
            <a:extLst>
              <a:ext uri="{FF2B5EF4-FFF2-40B4-BE49-F238E27FC236}">
                <a16:creationId xmlns:a16="http://schemas.microsoft.com/office/drawing/2014/main" id="{6EFB91C1-8568-F2FE-23A2-086616FFBB67}"/>
              </a:ext>
            </a:extLst>
          </p:cNvPr>
          <p:cNvSpPr/>
          <p:nvPr/>
        </p:nvSpPr>
        <p:spPr bwMode="auto">
          <a:xfrm>
            <a:off x="4559409" y="275624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Our store is open from 8am to 6pm, Monday to Saturday.</a:t>
            </a:r>
          </a:p>
        </p:txBody>
      </p:sp>
      <p:sp>
        <p:nvSpPr>
          <p:cNvPr id="81" name="Rectangle: Rounded Corners 80">
            <a:extLst>
              <a:ext uri="{FF2B5EF4-FFF2-40B4-BE49-F238E27FC236}">
                <a16:creationId xmlns:a16="http://schemas.microsoft.com/office/drawing/2014/main" id="{AB47D61C-F0D1-CA64-494A-9929AE07EED1}"/>
              </a:ext>
            </a:extLst>
          </p:cNvPr>
          <p:cNvSpPr/>
          <p:nvPr/>
        </p:nvSpPr>
        <p:spPr bwMode="auto">
          <a:xfrm>
            <a:off x="4559409" y="3326388"/>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Did that answer your question?</a:t>
            </a:r>
          </a:p>
        </p:txBody>
      </p:sp>
      <p:grpSp>
        <p:nvGrpSpPr>
          <p:cNvPr id="82" name="Group 81">
            <a:extLst>
              <a:ext uri="{FF2B5EF4-FFF2-40B4-BE49-F238E27FC236}">
                <a16:creationId xmlns:a16="http://schemas.microsoft.com/office/drawing/2014/main" id="{6FCB0779-8E79-1CC7-A023-DB0AA902C125}"/>
              </a:ext>
            </a:extLst>
          </p:cNvPr>
          <p:cNvGrpSpPr/>
          <p:nvPr/>
        </p:nvGrpSpPr>
        <p:grpSpPr>
          <a:xfrm>
            <a:off x="7831927" y="3896536"/>
            <a:ext cx="468000" cy="468000"/>
            <a:chOff x="4938712" y="2709862"/>
            <a:chExt cx="540000" cy="540000"/>
          </a:xfrm>
        </p:grpSpPr>
        <p:sp>
          <p:nvSpPr>
            <p:cNvPr id="83" name="Oval 82">
              <a:extLst>
                <a:ext uri="{FF2B5EF4-FFF2-40B4-BE49-F238E27FC236}">
                  <a16:creationId xmlns:a16="http://schemas.microsoft.com/office/drawing/2014/main" id="{9E2C15B5-F440-E03E-CE0F-0FDC9F20A58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4" name="Graphic 83" descr="User with solid fill">
              <a:extLst>
                <a:ext uri="{FF2B5EF4-FFF2-40B4-BE49-F238E27FC236}">
                  <a16:creationId xmlns:a16="http://schemas.microsoft.com/office/drawing/2014/main" id="{B77F613A-5867-CF98-B0BB-34CD3ED92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85" name="Rectangle: Rounded Corners 84">
            <a:extLst>
              <a:ext uri="{FF2B5EF4-FFF2-40B4-BE49-F238E27FC236}">
                <a16:creationId xmlns:a16="http://schemas.microsoft.com/office/drawing/2014/main" id="{0CE12BF1-81A8-8BB6-3EE1-478BC1778CD1}"/>
              </a:ext>
            </a:extLst>
          </p:cNvPr>
          <p:cNvSpPr/>
          <p:nvPr/>
        </p:nvSpPr>
        <p:spPr bwMode="auto">
          <a:xfrm>
            <a:off x="6789491" y="389653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a:t>
            </a:r>
          </a:p>
        </p:txBody>
      </p:sp>
      <p:grpSp>
        <p:nvGrpSpPr>
          <p:cNvPr id="86" name="Group 85">
            <a:extLst>
              <a:ext uri="{FF2B5EF4-FFF2-40B4-BE49-F238E27FC236}">
                <a16:creationId xmlns:a16="http://schemas.microsoft.com/office/drawing/2014/main" id="{D244C40C-CFBF-2ECC-ECFE-A09FE6BE07E8}"/>
              </a:ext>
            </a:extLst>
          </p:cNvPr>
          <p:cNvGrpSpPr/>
          <p:nvPr/>
        </p:nvGrpSpPr>
        <p:grpSpPr>
          <a:xfrm>
            <a:off x="3941409" y="4466684"/>
            <a:ext cx="468000" cy="468000"/>
            <a:chOff x="3979069" y="392906"/>
            <a:chExt cx="540000" cy="540000"/>
          </a:xfrm>
        </p:grpSpPr>
        <p:sp>
          <p:nvSpPr>
            <p:cNvPr id="87" name="Oval 86">
              <a:extLst>
                <a:ext uri="{FF2B5EF4-FFF2-40B4-BE49-F238E27FC236}">
                  <a16:creationId xmlns:a16="http://schemas.microsoft.com/office/drawing/2014/main" id="{8C77746D-C867-75A9-E0BF-DAA71803E2AB}"/>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FF5F9643-6D11-1497-3164-BB6F26DA23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69069" y="482906"/>
              <a:ext cx="360000" cy="360000"/>
            </a:xfrm>
            <a:prstGeom prst="rect">
              <a:avLst/>
            </a:prstGeom>
          </p:spPr>
        </p:pic>
      </p:grpSp>
      <p:sp>
        <p:nvSpPr>
          <p:cNvPr id="89" name="Rectangle: Rounded Corners 88">
            <a:extLst>
              <a:ext uri="{FF2B5EF4-FFF2-40B4-BE49-F238E27FC236}">
                <a16:creationId xmlns:a16="http://schemas.microsoft.com/office/drawing/2014/main" id="{D35920EB-40B9-B6AC-3E8F-72B6F6960005}"/>
              </a:ext>
            </a:extLst>
          </p:cNvPr>
          <p:cNvSpPr/>
          <p:nvPr/>
        </p:nvSpPr>
        <p:spPr bwMode="auto">
          <a:xfrm>
            <a:off x="4559409" y="560698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Thank you. </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Can I help with anything else?</a:t>
            </a:r>
          </a:p>
        </p:txBody>
      </p:sp>
      <p:sp>
        <p:nvSpPr>
          <p:cNvPr id="90" name="Rectangle: Rounded Corners 89">
            <a:extLst>
              <a:ext uri="{FF2B5EF4-FFF2-40B4-BE49-F238E27FC236}">
                <a16:creationId xmlns:a16="http://schemas.microsoft.com/office/drawing/2014/main" id="{B4B39544-5C9D-805F-C795-1DE4821816FB}"/>
              </a:ext>
            </a:extLst>
          </p:cNvPr>
          <p:cNvSpPr/>
          <p:nvPr/>
        </p:nvSpPr>
        <p:spPr bwMode="auto">
          <a:xfrm>
            <a:off x="4559409" y="446668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Great!</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Please rate your experience</a:t>
            </a:r>
          </a:p>
        </p:txBody>
      </p:sp>
      <p:grpSp>
        <p:nvGrpSpPr>
          <p:cNvPr id="91" name="Group 90">
            <a:extLst>
              <a:ext uri="{FF2B5EF4-FFF2-40B4-BE49-F238E27FC236}">
                <a16:creationId xmlns:a16="http://schemas.microsoft.com/office/drawing/2014/main" id="{2AEE2170-FB1B-5AAE-926E-DFFDD27EF3A6}"/>
              </a:ext>
            </a:extLst>
          </p:cNvPr>
          <p:cNvGrpSpPr/>
          <p:nvPr/>
        </p:nvGrpSpPr>
        <p:grpSpPr>
          <a:xfrm>
            <a:off x="4559409" y="5036832"/>
            <a:ext cx="2578894" cy="485775"/>
            <a:chOff x="4590506" y="5000596"/>
            <a:chExt cx="2578894" cy="485775"/>
          </a:xfrm>
        </p:grpSpPr>
        <p:sp>
          <p:nvSpPr>
            <p:cNvPr id="92" name="Rectangle: Rounded Corners 91">
              <a:extLst>
                <a:ext uri="{FF2B5EF4-FFF2-40B4-BE49-F238E27FC236}">
                  <a16:creationId xmlns:a16="http://schemas.microsoft.com/office/drawing/2014/main" id="{A4A72D29-6DEB-9BED-95F6-F9F0E1D10467}"/>
                </a:ext>
              </a:extLst>
            </p:cNvPr>
            <p:cNvSpPr/>
            <p:nvPr/>
          </p:nvSpPr>
          <p:spPr bwMode="auto">
            <a:xfrm>
              <a:off x="4590506" y="5000596"/>
              <a:ext cx="2578894" cy="485775"/>
            </a:xfrm>
            <a:prstGeom prst="roundRect">
              <a:avLst/>
            </a:prstGeom>
            <a:solidFill>
              <a:srgbClr val="0078D4">
                <a:lumMod val="20000"/>
                <a:lumOff val="80000"/>
              </a:srgbClr>
            </a:solidFill>
            <a:ln w="9525" cap="flat" cmpd="sng" algn="ctr">
              <a:solidFill>
                <a:srgbClr val="15BBDC"/>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3" name="Graphic 92" descr="Star with solid fill">
              <a:extLst>
                <a:ext uri="{FF2B5EF4-FFF2-40B4-BE49-F238E27FC236}">
                  <a16:creationId xmlns:a16="http://schemas.microsoft.com/office/drawing/2014/main" id="{AF73998D-2AF9-68B2-A9D7-C7CF7C6CA8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0708" y="5045483"/>
              <a:ext cx="396000" cy="396000"/>
            </a:xfrm>
            <a:prstGeom prst="rect">
              <a:avLst/>
            </a:prstGeom>
          </p:spPr>
        </p:pic>
        <p:pic>
          <p:nvPicPr>
            <p:cNvPr id="94" name="Graphic 93" descr="Star with solid fill">
              <a:extLst>
                <a:ext uri="{FF2B5EF4-FFF2-40B4-BE49-F238E27FC236}">
                  <a16:creationId xmlns:a16="http://schemas.microsoft.com/office/drawing/2014/main" id="{654C96F2-3332-3356-07AE-2D68944ED2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0106" y="5045483"/>
              <a:ext cx="396000" cy="396000"/>
            </a:xfrm>
            <a:prstGeom prst="rect">
              <a:avLst/>
            </a:prstGeom>
          </p:spPr>
        </p:pic>
        <p:pic>
          <p:nvPicPr>
            <p:cNvPr id="95" name="Graphic 94" descr="Star outline">
              <a:extLst>
                <a:ext uri="{FF2B5EF4-FFF2-40B4-BE49-F238E27FC236}">
                  <a16:creationId xmlns:a16="http://schemas.microsoft.com/office/drawing/2014/main" id="{BEC83E2F-6FE0-2B49-E245-A32DBEF82E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2512" y="5045483"/>
              <a:ext cx="396000" cy="396000"/>
            </a:xfrm>
            <a:prstGeom prst="rect">
              <a:avLst/>
            </a:prstGeom>
          </p:spPr>
        </p:pic>
        <p:pic>
          <p:nvPicPr>
            <p:cNvPr id="96" name="Graphic 95" descr="Star with solid fill">
              <a:extLst>
                <a:ext uri="{FF2B5EF4-FFF2-40B4-BE49-F238E27FC236}">
                  <a16:creationId xmlns:a16="http://schemas.microsoft.com/office/drawing/2014/main" id="{729A1406-1140-7309-F5F8-693F91307C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61310" y="5045483"/>
              <a:ext cx="396000" cy="396000"/>
            </a:xfrm>
            <a:prstGeom prst="rect">
              <a:avLst/>
            </a:prstGeom>
          </p:spPr>
        </p:pic>
        <p:pic>
          <p:nvPicPr>
            <p:cNvPr id="97" name="Graphic 96" descr="Star with solid fill">
              <a:extLst>
                <a:ext uri="{FF2B5EF4-FFF2-40B4-BE49-F238E27FC236}">
                  <a16:creationId xmlns:a16="http://schemas.microsoft.com/office/drawing/2014/main" id="{05FDBC57-1D48-B0A7-E1A0-552F8C121A5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1912" y="5045483"/>
              <a:ext cx="396000" cy="396000"/>
            </a:xfrm>
            <a:prstGeom prst="rect">
              <a:avLst/>
            </a:prstGeom>
          </p:spPr>
        </p:pic>
      </p:grpSp>
      <p:grpSp>
        <p:nvGrpSpPr>
          <p:cNvPr id="98" name="Group 97">
            <a:extLst>
              <a:ext uri="{FF2B5EF4-FFF2-40B4-BE49-F238E27FC236}">
                <a16:creationId xmlns:a16="http://schemas.microsoft.com/office/drawing/2014/main" id="{1384AB14-5315-9EC3-EF9E-84D7E84615E8}"/>
              </a:ext>
            </a:extLst>
          </p:cNvPr>
          <p:cNvGrpSpPr/>
          <p:nvPr/>
        </p:nvGrpSpPr>
        <p:grpSpPr>
          <a:xfrm>
            <a:off x="7831927" y="6177124"/>
            <a:ext cx="468000" cy="468000"/>
            <a:chOff x="4938712" y="2709862"/>
            <a:chExt cx="540000" cy="540000"/>
          </a:xfrm>
        </p:grpSpPr>
        <p:sp>
          <p:nvSpPr>
            <p:cNvPr id="99" name="Oval 98">
              <a:extLst>
                <a:ext uri="{FF2B5EF4-FFF2-40B4-BE49-F238E27FC236}">
                  <a16:creationId xmlns:a16="http://schemas.microsoft.com/office/drawing/2014/main" id="{71FC72B3-599C-ADED-E280-AE24DC052A9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0" name="Graphic 99" descr="User with solid fill">
              <a:extLst>
                <a:ext uri="{FF2B5EF4-FFF2-40B4-BE49-F238E27FC236}">
                  <a16:creationId xmlns:a16="http://schemas.microsoft.com/office/drawing/2014/main" id="{E2A0103A-8D4B-25DA-22D5-69CE1D62D6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101" name="Rectangle: Rounded Corners 100">
            <a:extLst>
              <a:ext uri="{FF2B5EF4-FFF2-40B4-BE49-F238E27FC236}">
                <a16:creationId xmlns:a16="http://schemas.microsoft.com/office/drawing/2014/main" id="{7B62D6B8-E37D-7B0A-5A6E-04EC376A7E25}"/>
              </a:ext>
            </a:extLst>
          </p:cNvPr>
          <p:cNvSpPr/>
          <p:nvPr/>
        </p:nvSpPr>
        <p:spPr bwMode="auto">
          <a:xfrm>
            <a:off x="5650705" y="6177124"/>
            <a:ext cx="2024611"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Yes, what is your address?</a:t>
            </a:r>
          </a:p>
        </p:txBody>
      </p:sp>
      <p:sp>
        <p:nvSpPr>
          <p:cNvPr id="102" name="Right Brace 101">
            <a:extLst>
              <a:ext uri="{FF2B5EF4-FFF2-40B4-BE49-F238E27FC236}">
                <a16:creationId xmlns:a16="http://schemas.microsoft.com/office/drawing/2014/main" id="{89332891-CEBC-B9FE-1978-7D213C27E4E7}"/>
              </a:ext>
            </a:extLst>
          </p:cNvPr>
          <p:cNvSpPr/>
          <p:nvPr/>
        </p:nvSpPr>
        <p:spPr>
          <a:xfrm>
            <a:off x="8592581" y="1063925"/>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C156DFD1-4195-59A6-6B09-723D107780D9}"/>
              </a:ext>
            </a:extLst>
          </p:cNvPr>
          <p:cNvSpPr/>
          <p:nvPr/>
        </p:nvSpPr>
        <p:spPr bwMode="auto">
          <a:xfrm>
            <a:off x="8769955" y="1207925"/>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dirty="0">
                <a:ln>
                  <a:noFill/>
                </a:ln>
                <a:solidFill>
                  <a:srgbClr val="0078D4"/>
                </a:solidFill>
                <a:effectLst/>
                <a:uLnTx/>
                <a:uFillTx/>
                <a:latin typeface="Segoe UI Semibold"/>
                <a:ea typeface="Segoe UI" pitchFamily="34" charset="0"/>
                <a:cs typeface="Segoe UI" pitchFamily="34" charset="0"/>
              </a:rPr>
              <a:t>Greeting</a:t>
            </a:r>
            <a:r>
              <a:rPr kumimoji="0" lang="en-US" sz="1400" b="0" i="0" u="none" strike="noStrike" kern="0" cap="none" spc="0" normalizeH="0" baseline="0" noProof="0" dirty="0">
                <a:ln>
                  <a:noFill/>
                </a:ln>
                <a:solidFill>
                  <a:srgbClr val="000000">
                    <a:lumMod val="65000"/>
                    <a:lumOff val="35000"/>
                  </a:srgbClr>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topic.</a:t>
            </a:r>
          </a:p>
        </p:txBody>
      </p:sp>
      <p:sp>
        <p:nvSpPr>
          <p:cNvPr id="104" name="Rectangle: Rounded Corners 103">
            <a:extLst>
              <a:ext uri="{FF2B5EF4-FFF2-40B4-BE49-F238E27FC236}">
                <a16:creationId xmlns:a16="http://schemas.microsoft.com/office/drawing/2014/main" id="{10B23DB5-3DCE-9ACF-6418-1BCC68279042}"/>
              </a:ext>
            </a:extLst>
          </p:cNvPr>
          <p:cNvSpPr/>
          <p:nvPr/>
        </p:nvSpPr>
        <p:spPr bwMode="auto">
          <a:xfrm>
            <a:off x="8769955" y="2351646"/>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dirty="0">
                <a:ln>
                  <a:noFill/>
                </a:ln>
                <a:solidFill>
                  <a:srgbClr val="0078D4"/>
                </a:solidFill>
                <a:effectLst/>
                <a:uLnTx/>
                <a:uFillTx/>
                <a:latin typeface="Segoe UI Semibold"/>
                <a:ea typeface="Segoe UI" pitchFamily="34" charset="0"/>
                <a:cs typeface="Segoe UI" pitchFamily="34" charset="0"/>
              </a:rPr>
              <a:t>Store Hours</a:t>
            </a: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topic.</a:t>
            </a:r>
          </a:p>
        </p:txBody>
      </p:sp>
      <p:sp>
        <p:nvSpPr>
          <p:cNvPr id="105" name="Rectangle: Rounded Corners 104">
            <a:extLst>
              <a:ext uri="{FF2B5EF4-FFF2-40B4-BE49-F238E27FC236}">
                <a16:creationId xmlns:a16="http://schemas.microsoft.com/office/drawing/2014/main" id="{34012484-1384-342E-0E9C-9E471AB30E0F}"/>
              </a:ext>
            </a:extLst>
          </p:cNvPr>
          <p:cNvSpPr/>
          <p:nvPr/>
        </p:nvSpPr>
        <p:spPr bwMode="auto">
          <a:xfrm>
            <a:off x="8769955" y="33344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Because the query is assumed to be addressed, the virtual agent redirects the user to the </a:t>
            </a:r>
            <a:r>
              <a:rPr kumimoji="0" lang="en-US" sz="1400" b="0" i="0" u="none" strike="noStrike" kern="0" cap="none" spc="0" normalizeH="0" baseline="0" noProof="0" dirty="0">
                <a:ln>
                  <a:noFill/>
                </a:ln>
                <a:solidFill>
                  <a:srgbClr val="49C5B1">
                    <a:lumMod val="75000"/>
                  </a:srgbClr>
                </a:solidFill>
                <a:effectLst/>
                <a:uLnTx/>
                <a:uFillTx/>
                <a:latin typeface="Segoe UI Semibold"/>
                <a:ea typeface="+mn-ea"/>
                <a:cs typeface="Segoe UI" pitchFamily="34" charset="0"/>
              </a:rPr>
              <a:t>End of Conversation</a:t>
            </a:r>
            <a:r>
              <a:rPr kumimoji="0" lang="en-US" sz="1400" b="0" i="0" u="none" strike="noStrike" kern="0" cap="none" spc="0" normalizeH="0" baseline="0" noProof="0" dirty="0">
                <a:ln>
                  <a:noFill/>
                </a:ln>
                <a:solidFill>
                  <a:srgbClr val="49C5B1">
                    <a:lumMod val="75000"/>
                  </a:srgbClr>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topic.</a:t>
            </a:r>
          </a:p>
        </p:txBody>
      </p:sp>
      <p:sp>
        <p:nvSpPr>
          <p:cNvPr id="106" name="Right Brace 105">
            <a:extLst>
              <a:ext uri="{FF2B5EF4-FFF2-40B4-BE49-F238E27FC236}">
                <a16:creationId xmlns:a16="http://schemas.microsoft.com/office/drawing/2014/main" id="{06BFF449-8766-C1AC-8379-315CBF11C4A3}"/>
              </a:ext>
            </a:extLst>
          </p:cNvPr>
          <p:cNvSpPr/>
          <p:nvPr/>
        </p:nvSpPr>
        <p:spPr>
          <a:xfrm>
            <a:off x="8589107" y="2207646"/>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7" name="Right Brace 106">
            <a:extLst>
              <a:ext uri="{FF2B5EF4-FFF2-40B4-BE49-F238E27FC236}">
                <a16:creationId xmlns:a16="http://schemas.microsoft.com/office/drawing/2014/main" id="{759AD5FC-EF81-AD55-197A-20DDAF291E22}"/>
              </a:ext>
            </a:extLst>
          </p:cNvPr>
          <p:cNvSpPr/>
          <p:nvPr/>
        </p:nvSpPr>
        <p:spPr>
          <a:xfrm>
            <a:off x="8579949" y="332533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8" name="Right Brace 107">
            <a:extLst>
              <a:ext uri="{FF2B5EF4-FFF2-40B4-BE49-F238E27FC236}">
                <a16:creationId xmlns:a16="http://schemas.microsoft.com/office/drawing/2014/main" id="{271449E7-AB65-C633-BE61-D8CB2A858CD0}"/>
              </a:ext>
            </a:extLst>
          </p:cNvPr>
          <p:cNvSpPr/>
          <p:nvPr/>
        </p:nvSpPr>
        <p:spPr>
          <a:xfrm>
            <a:off x="8584528" y="4155025"/>
            <a:ext cx="180000" cy="1937729"/>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DE4D4AD8-9F1C-FEC9-8B06-F99CF96D4B08}"/>
              </a:ext>
            </a:extLst>
          </p:cNvPr>
          <p:cNvSpPr/>
          <p:nvPr/>
        </p:nvSpPr>
        <p:spPr bwMode="auto">
          <a:xfrm>
            <a:off x="8769955" y="4721719"/>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Through multiple questions, the user:</a:t>
            </a:r>
          </a:p>
          <a:p>
            <a:pPr marL="324000" marR="0" lvl="0" indent="-216000" defTabSz="932472" eaLnBrk="1" fontAlgn="base" latinLnBrk="0" hangingPunct="1">
              <a:lnSpc>
                <a:spcPct val="100000"/>
              </a:lnSpc>
              <a:spcBef>
                <a:spcPct val="0"/>
              </a:spcBef>
              <a:spcAft>
                <a:spcPct val="0"/>
              </a:spcAft>
              <a:buClr>
                <a:schemeClr val="tx1">
                  <a:lumMod val="95000"/>
                </a:schemeClr>
              </a:buClr>
              <a:buSzTx/>
              <a:buFont typeface="Arial" panose="020B0604020202020204" pitchFamily="34" charset="0"/>
              <a:buChar char="•"/>
              <a:tabLst/>
              <a:defRPr/>
            </a:pPr>
            <a:r>
              <a:rPr kumimoji="0" lang="en-US" sz="1400" b="0" i="0" u="none" strike="noStrike" kern="0" cap="none" spc="0" normalizeH="0" baseline="0" noProof="0" dirty="0">
                <a:ln>
                  <a:noFill/>
                </a:ln>
                <a:solidFill>
                  <a:srgbClr val="49C5B1">
                    <a:lumMod val="75000"/>
                  </a:srgbClr>
                </a:solidFill>
                <a:effectLst/>
                <a:uLnTx/>
                <a:uFillTx/>
                <a:latin typeface="Segoe UI Semibold"/>
                <a:ea typeface="+mn-ea"/>
                <a:cs typeface="Segoe UI" pitchFamily="34" charset="0"/>
              </a:rPr>
              <a:t>Confirms</a:t>
            </a:r>
            <a:r>
              <a:rPr kumimoji="0" lang="en-US" sz="1400" b="0" i="0" u="none" strike="noStrike" kern="0" cap="none" spc="0" normalizeH="0" baseline="0" noProof="0" dirty="0">
                <a:ln>
                  <a:noFill/>
                </a:ln>
                <a:solidFill>
                  <a:srgbClr val="49C5B1">
                    <a:lumMod val="75000"/>
                  </a:srgbClr>
                </a:solidFill>
                <a:effectLst/>
                <a:uLnTx/>
                <a:uFillTx/>
                <a:latin typeface="Segoe UI"/>
                <a:ea typeface="Segoe UI" pitchFamily="34" charset="0"/>
                <a:cs typeface="Segoe UI" pitchFamily="34" charset="0"/>
              </a:rPr>
              <a:t> </a:t>
            </a:r>
            <a:r>
              <a:rPr kumimoji="0" lang="en-US" sz="1400" b="0" i="0" u="none" strike="noStrike" kern="0" cap="none" spc="0" normalizeH="0" baseline="0" noProof="0" dirty="0">
                <a:ln>
                  <a:noFill/>
                </a:ln>
                <a:solidFill>
                  <a:srgbClr val="49C5B1">
                    <a:lumMod val="75000"/>
                  </a:srgbClr>
                </a:solidFill>
                <a:effectLst/>
                <a:uLnTx/>
                <a:uFillTx/>
                <a:latin typeface="Segoe UI Semibold"/>
                <a:ea typeface="+mn-ea"/>
                <a:cs typeface="Segoe UI" pitchFamily="34" charset="0"/>
              </a:rPr>
              <a:t>resolution</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a:t>
            </a:r>
          </a:p>
          <a:p>
            <a:pPr marL="324000" marR="0" lvl="0" indent="-2160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Provides a </a:t>
            </a:r>
            <a:r>
              <a:rPr kumimoji="0" lang="en-US" sz="1400" b="0" i="0" u="none" strike="noStrike" kern="0" cap="none" spc="0" normalizeH="0" baseline="0" noProof="0" dirty="0">
                <a:ln>
                  <a:noFill/>
                </a:ln>
                <a:solidFill>
                  <a:srgbClr val="49C5B1">
                    <a:lumMod val="75000"/>
                  </a:srgbClr>
                </a:solidFill>
                <a:effectLst/>
                <a:uLnTx/>
                <a:uFillTx/>
                <a:latin typeface="Segoe UI Semibold"/>
                <a:ea typeface="+mn-ea"/>
                <a:cs typeface="Segoe UI" pitchFamily="34" charset="0"/>
              </a:rPr>
              <a:t>CSAT</a:t>
            </a:r>
            <a:r>
              <a:rPr kumimoji="0" lang="en-US" sz="1400" b="0" i="0" u="none" strike="noStrike" kern="0" cap="none" spc="0" normalizeH="0" baseline="0" noProof="0" dirty="0">
                <a:ln>
                  <a:noFill/>
                </a:ln>
                <a:solidFill>
                  <a:srgbClr val="0078D4"/>
                </a:solidFill>
                <a:effectLst/>
                <a:uLnTx/>
                <a:uFillTx/>
                <a:latin typeface="Segoe UI Semibold"/>
                <a:ea typeface="+mn-ea"/>
                <a:cs typeface="Segoe UI" pitchFamily="34" charset="0"/>
              </a:rPr>
              <a:t> </a:t>
            </a:r>
            <a:r>
              <a:rPr kumimoji="0" lang="en-US" sz="1400" b="0" i="0" u="none" strike="noStrike" kern="0" cap="none" spc="0" normalizeH="0" baseline="0" noProof="0" dirty="0">
                <a:ln>
                  <a:noFill/>
                </a:ln>
                <a:solidFill>
                  <a:srgbClr val="49C5B1">
                    <a:lumMod val="75000"/>
                  </a:srgbClr>
                </a:solidFill>
                <a:effectLst/>
                <a:uLnTx/>
                <a:uFillTx/>
                <a:latin typeface="Segoe UI Semibold"/>
                <a:ea typeface="+mn-ea"/>
                <a:cs typeface="Segoe UI" pitchFamily="34" charset="0"/>
              </a:rPr>
              <a:t>score</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a:t>
            </a:r>
          </a:p>
          <a:p>
            <a:pPr marL="324000" marR="0" lvl="0" indent="-216000" defTabSz="932472"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Is offered to </a:t>
            </a:r>
            <a:r>
              <a:rPr kumimoji="0" lang="en-US" sz="1400" b="0" i="0" u="none" strike="noStrike" kern="0" cap="none" spc="0" normalizeH="0" baseline="0" noProof="0" dirty="0">
                <a:ln>
                  <a:noFill/>
                </a:ln>
                <a:solidFill>
                  <a:srgbClr val="49C5B1">
                    <a:lumMod val="75000"/>
                  </a:srgbClr>
                </a:solidFill>
                <a:effectLst/>
                <a:uLnTx/>
                <a:uFillTx/>
                <a:latin typeface="Segoe UI Semibold"/>
                <a:ea typeface="+mn-ea"/>
                <a:cs typeface="Segoe UI" pitchFamily="34" charset="0"/>
              </a:rPr>
              <a:t>ask new questions</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a:t>
            </a:r>
          </a:p>
        </p:txBody>
      </p:sp>
      <p:sp>
        <p:nvSpPr>
          <p:cNvPr id="110" name="Right Brace 109">
            <a:extLst>
              <a:ext uri="{FF2B5EF4-FFF2-40B4-BE49-F238E27FC236}">
                <a16:creationId xmlns:a16="http://schemas.microsoft.com/office/drawing/2014/main" id="{34598FCF-B395-7CE8-5552-83789E771761}"/>
              </a:ext>
            </a:extLst>
          </p:cNvPr>
          <p:cNvSpPr/>
          <p:nvPr/>
        </p:nvSpPr>
        <p:spPr>
          <a:xfrm>
            <a:off x="8575371" y="6187649"/>
            <a:ext cx="180000" cy="504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Rounded Corners 110">
            <a:extLst>
              <a:ext uri="{FF2B5EF4-FFF2-40B4-BE49-F238E27FC236}">
                <a16:creationId xmlns:a16="http://schemas.microsoft.com/office/drawing/2014/main" id="{E9C3934E-A445-A316-FD82-FE1DDFDC85AE}"/>
              </a:ext>
            </a:extLst>
          </p:cNvPr>
          <p:cNvSpPr/>
          <p:nvPr/>
        </p:nvSpPr>
        <p:spPr bwMode="auto">
          <a:xfrm>
            <a:off x="8769955" y="60927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a:rPr>
              <a:t>User triggers the </a:t>
            </a:r>
            <a:r>
              <a:rPr kumimoji="0" lang="en-US" sz="1400" b="0" i="0" u="none" strike="noStrike" kern="0" cap="none" spc="0" normalizeH="0" baseline="0" noProof="0" dirty="0">
                <a:ln>
                  <a:noFill/>
                </a:ln>
                <a:solidFill>
                  <a:srgbClr val="0078D4"/>
                </a:solidFill>
                <a:effectLst/>
                <a:uLnTx/>
                <a:uFillTx/>
                <a:latin typeface="Segoe UI Semibold"/>
                <a:ea typeface="Segoe UI" pitchFamily="34" charset="0"/>
                <a:cs typeface="Segoe UI"/>
              </a:rPr>
              <a:t>Store Locations</a:t>
            </a:r>
            <a:r>
              <a:rPr kumimoji="0" lang="en-US" sz="1400" b="0" i="0" u="none" strike="noStrike" kern="0" cap="none" spc="0" normalizeH="0" baseline="0" noProof="0" dirty="0">
                <a:ln>
                  <a:noFill/>
                </a:ln>
                <a:solidFill>
                  <a:srgbClr val="0078D4"/>
                </a:solidFill>
                <a:effectLst/>
                <a:uLnTx/>
                <a:uFillTx/>
                <a:latin typeface="Segoe UI"/>
                <a:ea typeface="Segoe UI" pitchFamily="34" charset="0"/>
                <a:cs typeface="Segoe UI"/>
              </a:rPr>
              <a:t> </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a:rPr>
              <a:t>topic, leading to </a:t>
            </a:r>
            <a:r>
              <a:rPr kumimoji="0" lang="en-US" sz="1400" b="0" i="0" u="none" strike="noStrike" kern="0" cap="none" spc="0" normalizeH="0" baseline="0" noProof="0" dirty="0">
                <a:ln>
                  <a:noFill/>
                </a:ln>
                <a:solidFill>
                  <a:srgbClr val="000000">
                    <a:lumMod val="65000"/>
                    <a:lumOff val="35000"/>
                  </a:srgbClr>
                </a:solidFill>
                <a:effectLst/>
                <a:uLnTx/>
                <a:uFillTx/>
                <a:latin typeface="Segoe UI"/>
                <a:ea typeface="Segoe UI" pitchFamily="34" charset="0"/>
                <a:cs typeface="Segoe UI"/>
              </a:rPr>
              <a:t>a </a:t>
            </a:r>
            <a:r>
              <a:rPr kumimoji="0" lang="en-US" sz="1400" b="0" i="0" u="none" strike="noStrike" kern="0" cap="none" spc="0" normalizeH="0" baseline="0" noProof="0" dirty="0">
                <a:ln>
                  <a:noFill/>
                </a:ln>
                <a:solidFill>
                  <a:srgbClr val="0078D4"/>
                </a:solidFill>
                <a:effectLst/>
                <a:uLnTx/>
                <a:uFillTx/>
                <a:latin typeface="Segoe UI Semibold"/>
                <a:ea typeface="Segoe UI" pitchFamily="34" charset="0"/>
                <a:cs typeface="Segoe UI"/>
              </a:rPr>
              <a:t>new session </a:t>
            </a:r>
            <a:r>
              <a:rPr kumimoji="0" lang="en-US" sz="1400" b="0" i="0" u="none" strike="noStrike" kern="0" cap="none" spc="0" normalizeH="0" baseline="0" noProof="0" dirty="0">
                <a:ln>
                  <a:noFill/>
                </a:ln>
                <a:solidFill>
                  <a:srgbClr val="0078D4"/>
                </a:solidFill>
                <a:effectLst/>
                <a:uLnTx/>
                <a:uFillTx/>
                <a:latin typeface="Segoe UI Semibold"/>
                <a:ea typeface="+mn-ea"/>
                <a:cs typeface="Segoe UI"/>
              </a:rPr>
              <a:t>and</a:t>
            </a:r>
            <a:r>
              <a:rPr kumimoji="0" lang="en-US" sz="1400" b="0" i="0" u="none" strike="noStrike" kern="0" cap="none" spc="0" normalizeH="0" baseline="0" noProof="0" dirty="0">
                <a:ln>
                  <a:noFill/>
                </a:ln>
                <a:solidFill>
                  <a:srgbClr val="0078D4"/>
                </a:solidFill>
                <a:effectLst/>
                <a:uLnTx/>
                <a:uFillTx/>
                <a:latin typeface="Segoe UI Semibold"/>
                <a:ea typeface="Segoe UI" pitchFamily="34" charset="0"/>
                <a:cs typeface="Segoe UI"/>
              </a:rPr>
              <a:t> outcome</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a:rPr>
              <a:t>.</a:t>
            </a:r>
          </a:p>
        </p:txBody>
      </p:sp>
      <p:sp>
        <p:nvSpPr>
          <p:cNvPr id="112" name="Right Brace 111">
            <a:extLst>
              <a:ext uri="{FF2B5EF4-FFF2-40B4-BE49-F238E27FC236}">
                <a16:creationId xmlns:a16="http://schemas.microsoft.com/office/drawing/2014/main" id="{BA6129C1-6932-9A41-E935-1D44BDFC8B38}"/>
              </a:ext>
            </a:extLst>
          </p:cNvPr>
          <p:cNvSpPr/>
          <p:nvPr/>
        </p:nvSpPr>
        <p:spPr>
          <a:xfrm>
            <a:off x="8606259" y="25456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F1A69C4F-22E8-E16C-DB5B-308FAF620C3E}"/>
              </a:ext>
            </a:extLst>
          </p:cNvPr>
          <p:cNvSpPr/>
          <p:nvPr/>
        </p:nvSpPr>
        <p:spPr bwMode="auto">
          <a:xfrm>
            <a:off x="8769955" y="271423"/>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The virtual agent greets the user with the </a:t>
            </a:r>
            <a:r>
              <a:rPr kumimoji="0" lang="en-US" sz="1400" b="0" i="0" u="none" strike="noStrike" kern="0" cap="none" spc="0" normalizeH="0" baseline="0" noProof="0" dirty="0">
                <a:ln>
                  <a:noFill/>
                </a:ln>
                <a:solidFill>
                  <a:srgbClr val="0078D4"/>
                </a:solidFill>
                <a:effectLst/>
                <a:uLnTx/>
                <a:uFillTx/>
                <a:latin typeface="Segoe UI Semibold"/>
                <a:ea typeface="+mn-ea"/>
                <a:cs typeface="Segoe UI" pitchFamily="34" charset="0"/>
              </a:rPr>
              <a:t>Conversation start </a:t>
            </a:r>
            <a:r>
              <a:rPr kumimoji="0" lang="en-US" sz="1400" b="0"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pitchFamily="34" charset="0"/>
              </a:rPr>
              <a:t>topic.</a:t>
            </a:r>
          </a:p>
        </p:txBody>
      </p:sp>
    </p:spTree>
    <p:extLst>
      <p:ext uri="{BB962C8B-B14F-4D97-AF65-F5344CB8AC3E}">
        <p14:creationId xmlns:p14="http://schemas.microsoft.com/office/powerpoint/2010/main" val="190569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500"/>
                                        <p:tgtEl>
                                          <p:spTgt spid="1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fade">
                                      <p:cBhvr>
                                        <p:cTn id="36" dur="500"/>
                                        <p:tgtEl>
                                          <p:spTgt spid="1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05"/>
                                        </p:tgtEl>
                                        <p:attrNameLst>
                                          <p:attrName>style.visibility</p:attrName>
                                        </p:attrNameLst>
                                      </p:cBhvr>
                                      <p:to>
                                        <p:strVal val="visible"/>
                                      </p:to>
                                    </p:set>
                                    <p:animEffect transition="in" filter="fade">
                                      <p:cBhvr>
                                        <p:cTn id="70" dur="500"/>
                                        <p:tgtEl>
                                          <p:spTgt spid="10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fade">
                                      <p:cBhvr>
                                        <p:cTn id="73" dur="500"/>
                                        <p:tgtEl>
                                          <p:spTgt spid="10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10"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fade">
                                      <p:cBhvr>
                                        <p:cTn id="81" dur="500"/>
                                        <p:tgtEl>
                                          <p:spTgt spid="8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fade">
                                      <p:cBhvr>
                                        <p:cTn id="88" dur="500"/>
                                        <p:tgtEl>
                                          <p:spTgt spid="90"/>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108"/>
                                        </p:tgtEl>
                                        <p:attrNameLst>
                                          <p:attrName>style.visibility</p:attrName>
                                        </p:attrNameLst>
                                      </p:cBhvr>
                                      <p:to>
                                        <p:strVal val="visible"/>
                                      </p:to>
                                    </p:set>
                                    <p:animEffect transition="in" filter="fade">
                                      <p:cBhvr>
                                        <p:cTn id="100" dur="500"/>
                                        <p:tgtEl>
                                          <p:spTgt spid="10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500"/>
                                        <p:tgtEl>
                                          <p:spTgt spid="10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fade">
                                      <p:cBhvr>
                                        <p:cTn id="108" dur="500"/>
                                        <p:tgtEl>
                                          <p:spTgt spid="9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animEffect transition="in" filter="fade">
                                      <p:cBhvr>
                                        <p:cTn id="111" dur="500"/>
                                        <p:tgtEl>
                                          <p:spTgt spid="101"/>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fade">
                                      <p:cBhvr>
                                        <p:cTn id="115" dur="500"/>
                                        <p:tgtEl>
                                          <p:spTgt spid="11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8" grpId="0" animBg="1"/>
      <p:bldP spid="69" grpId="0" animBg="1"/>
      <p:bldP spid="73" grpId="0" animBg="1"/>
      <p:bldP spid="80" grpId="0" animBg="1"/>
      <p:bldP spid="81" grpId="0" animBg="1"/>
      <p:bldP spid="85" grpId="0" animBg="1"/>
      <p:bldP spid="89" grpId="0" animBg="1"/>
      <p:bldP spid="90" grpId="0" animBg="1"/>
      <p:bldP spid="101" grpId="0" animBg="1"/>
      <p:bldP spid="102" grpId="0" animBg="1"/>
      <p:bldP spid="103" grpId="0"/>
      <p:bldP spid="104" grpId="0"/>
      <p:bldP spid="105" grpId="0"/>
      <p:bldP spid="106" grpId="0" animBg="1"/>
      <p:bldP spid="107" grpId="0" animBg="1"/>
      <p:bldP spid="108" grpId="0" animBg="1"/>
      <p:bldP spid="109" grpId="0"/>
      <p:bldP spid="110" grpId="0" animBg="1"/>
      <p:bldP spid="111" grpId="0"/>
      <p:bldP spid="112" grpId="0" animBg="1"/>
      <p:bldP spid="1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BEF2328-FB63-035E-7B70-4E9C7CB5E9BA}"/>
              </a:ext>
            </a:extLst>
          </p:cNvPr>
          <p:cNvSpPr txBox="1">
            <a:spLocks/>
          </p:cNvSpPr>
          <p:nvPr/>
        </p:nvSpPr>
        <p:spPr>
          <a:xfrm>
            <a:off x="588262" y="457200"/>
            <a:ext cx="756184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When designing conversations, </a:t>
            </a:r>
            <a:b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b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finish the flow with a redirect </a:t>
            </a:r>
            <a:b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b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to the </a:t>
            </a:r>
            <a:r>
              <a:rPr lang="en-US" sz="3200" spc="-51" dirty="0">
                <a:solidFill>
                  <a:schemeClr val="accent2"/>
                </a:solidFill>
                <a:latin typeface="Aptos SemiBold" panose="020B0004020202020204" pitchFamily="34" charset="0"/>
              </a:rPr>
              <a:t>End of Conversation </a:t>
            </a: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topic</a:t>
            </a:r>
            <a:r>
              <a:rPr kumimoji="0" lang="en-US" sz="3200" b="0" i="0" u="none" strike="noStrike" kern="1200" cap="none" spc="-50" normalizeH="0" baseline="0" noProof="0" dirty="0">
                <a:ln w="3175">
                  <a:noFill/>
                </a:ln>
                <a:solidFill>
                  <a:srgbClr val="000000"/>
                </a:solidFill>
                <a:effectLst/>
                <a:uLnTx/>
                <a:uFillTx/>
                <a:latin typeface="Aptos SemiBold" panose="020B0004020202020204" pitchFamily="34" charset="0"/>
              </a:rPr>
              <a:t>.</a:t>
            </a:r>
          </a:p>
        </p:txBody>
      </p:sp>
      <p:pic>
        <p:nvPicPr>
          <p:cNvPr id="5" name="Picture 4">
            <a:extLst>
              <a:ext uri="{FF2B5EF4-FFF2-40B4-BE49-F238E27FC236}">
                <a16:creationId xmlns:a16="http://schemas.microsoft.com/office/drawing/2014/main" id="{ACA60856-67C7-6120-EF68-25DA2DA7AC3C}"/>
              </a:ext>
            </a:extLst>
          </p:cNvPr>
          <p:cNvPicPr>
            <a:picLocks noChangeAspect="1"/>
          </p:cNvPicPr>
          <p:nvPr/>
        </p:nvPicPr>
        <p:blipFill>
          <a:blip r:embed="rId2"/>
          <a:stretch>
            <a:fillRect/>
          </a:stretch>
        </p:blipFill>
        <p:spPr>
          <a:xfrm>
            <a:off x="8641173" y="453224"/>
            <a:ext cx="2907314" cy="5951551"/>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CCF6D53-9C05-D71D-907F-23F70A3A54EB}"/>
              </a:ext>
            </a:extLst>
          </p:cNvPr>
          <p:cNvPicPr>
            <a:picLocks noChangeAspect="1"/>
          </p:cNvPicPr>
          <p:nvPr/>
        </p:nvPicPr>
        <p:blipFill>
          <a:blip r:embed="rId3"/>
          <a:stretch>
            <a:fillRect/>
          </a:stretch>
        </p:blipFill>
        <p:spPr>
          <a:xfrm>
            <a:off x="1424677" y="3200559"/>
            <a:ext cx="5462037" cy="2311241"/>
          </a:xfrm>
          <a:prstGeom prst="roundRect">
            <a:avLst>
              <a:gd name="adj" fmla="val 6005"/>
            </a:avLst>
          </a:prstGeom>
          <a:solidFill>
            <a:srgbClr val="FFFFFF">
              <a:shade val="85000"/>
            </a:srgbClr>
          </a:solidFill>
          <a:ln>
            <a:solidFill>
              <a:schemeClr val="accent1">
                <a:lumMod val="60000"/>
                <a:lumOff val="40000"/>
              </a:schemeClr>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4F4C3263-590E-0A0D-583E-D71B6C20442C}"/>
              </a:ext>
            </a:extLst>
          </p:cNvPr>
          <p:cNvSpPr/>
          <p:nvPr/>
        </p:nvSpPr>
        <p:spPr bwMode="auto">
          <a:xfrm>
            <a:off x="8796867" y="4826000"/>
            <a:ext cx="2514600" cy="1136650"/>
          </a:xfrm>
          <a:prstGeom prst="roundRect">
            <a:avLst>
              <a:gd name="adj" fmla="val 8287"/>
            </a:avLst>
          </a:pr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D12A15F-8455-BC37-8CAE-B558679AB17E}"/>
              </a:ext>
            </a:extLst>
          </p:cNvPr>
          <p:cNvCxnSpPr>
            <a:cxnSpLocks/>
            <a:stCxn id="7" idx="1"/>
            <a:endCxn id="6" idx="3"/>
          </p:cNvCxnSpPr>
          <p:nvPr/>
        </p:nvCxnSpPr>
        <p:spPr>
          <a:xfrm flipH="1" flipV="1">
            <a:off x="6886714" y="4356180"/>
            <a:ext cx="1910153" cy="1038145"/>
          </a:xfrm>
          <a:prstGeom prst="straightConnector1">
            <a:avLst/>
          </a:prstGeom>
          <a:noFill/>
          <a:ln w="19050" cap="flat" cmpd="sng" algn="ctr">
            <a:solidFill>
              <a:schemeClr val="accent1">
                <a:lumMod val="60000"/>
                <a:lumOff val="40000"/>
              </a:schemeClr>
            </a:solidFill>
            <a:prstDash val="solid"/>
            <a:headEnd type="none" w="lg" len="med"/>
            <a:tailEnd type="triangle"/>
          </a:ln>
          <a:effectLst/>
        </p:spPr>
      </p:cxnSp>
    </p:spTree>
    <p:extLst>
      <p:ext uri="{BB962C8B-B14F-4D97-AF65-F5344CB8AC3E}">
        <p14:creationId xmlns:p14="http://schemas.microsoft.com/office/powerpoint/2010/main" val="3294401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A818D9E-41C1-B3D1-4B6C-87630E2409B3}"/>
              </a:ext>
            </a:extLst>
          </p:cNvPr>
          <p:cNvSpPr txBox="1">
            <a:spLocks/>
          </p:cNvSpPr>
          <p:nvPr/>
        </p:nvSpPr>
        <p:spPr>
          <a:xfrm>
            <a:off x="520167" y="457200"/>
            <a:ext cx="6500110" cy="20313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With</a:t>
            </a:r>
            <a:r>
              <a:rPr kumimoji="0" lang="en-US" sz="3200" b="0" i="0" u="none" strike="noStrike" kern="1200" cap="none" spc="-50" normalizeH="0" baseline="0" noProof="0" dirty="0">
                <a:ln w="3175">
                  <a:noFill/>
                </a:ln>
                <a:solidFill>
                  <a:srgbClr val="000000"/>
                </a:solidFill>
                <a:effectLst/>
                <a:uLnTx/>
                <a:uFillTx/>
                <a:latin typeface="Aptos SemiBold" panose="020B0004020202020204" pitchFamily="34" charset="0"/>
              </a:rPr>
              <a:t> </a:t>
            </a:r>
            <a:r>
              <a:rPr lang="en-US" sz="3200" spc="-51" dirty="0">
                <a:solidFill>
                  <a:srgbClr val="50DBEE"/>
                </a:solidFill>
                <a:latin typeface="Aptos SemiBold" panose="020B0004020202020204" pitchFamily="34" charset="0"/>
              </a:rPr>
              <a:t>generative</a:t>
            </a:r>
            <a:r>
              <a:rPr lang="en-US" sz="3200" spc="-51" dirty="0">
                <a:solidFill>
                  <a:schemeClr val="accent2"/>
                </a:solidFill>
                <a:latin typeface="Aptos SemiBold" panose="020B0004020202020204" pitchFamily="34" charset="0"/>
              </a:rPr>
              <a:t> orchestration</a:t>
            </a: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 multiple intents can be detected and handled at once, by chaining topics and actions together.</a:t>
            </a:r>
          </a:p>
        </p:txBody>
      </p:sp>
      <p:pic>
        <p:nvPicPr>
          <p:cNvPr id="5" name="Picture 4">
            <a:extLst>
              <a:ext uri="{FF2B5EF4-FFF2-40B4-BE49-F238E27FC236}">
                <a16:creationId xmlns:a16="http://schemas.microsoft.com/office/drawing/2014/main" id="{EB1200C3-5344-E3AD-AE6F-BA8C456BCCAF}"/>
              </a:ext>
            </a:extLst>
          </p:cNvPr>
          <p:cNvPicPr>
            <a:picLocks noChangeAspect="1"/>
          </p:cNvPicPr>
          <p:nvPr/>
        </p:nvPicPr>
        <p:blipFill>
          <a:blip r:embed="rId2"/>
          <a:stretch>
            <a:fillRect/>
          </a:stretch>
        </p:blipFill>
        <p:spPr>
          <a:xfrm>
            <a:off x="3546997" y="2920579"/>
            <a:ext cx="3434352" cy="3570174"/>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EC44898-BD3F-03CD-AEB1-CBABC213385C}"/>
              </a:ext>
            </a:extLst>
          </p:cNvPr>
          <p:cNvPicPr>
            <a:picLocks noChangeAspect="1"/>
          </p:cNvPicPr>
          <p:nvPr/>
        </p:nvPicPr>
        <p:blipFill>
          <a:blip r:embed="rId3"/>
          <a:stretch>
            <a:fillRect/>
          </a:stretch>
        </p:blipFill>
        <p:spPr>
          <a:xfrm>
            <a:off x="7193365" y="1862667"/>
            <a:ext cx="4791815" cy="4628086"/>
          </a:xfrm>
          <a:prstGeom prst="roundRect">
            <a:avLst>
              <a:gd name="adj" fmla="val 2652"/>
            </a:avLst>
          </a:prstGeom>
          <a:solidFill>
            <a:srgbClr val="FFFFFF">
              <a:shade val="85000"/>
            </a:srgbClr>
          </a:solid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FA53733-1EE9-AA11-8FC5-A06A150ECD87}"/>
              </a:ext>
            </a:extLst>
          </p:cNvPr>
          <p:cNvPicPr>
            <a:picLocks noChangeAspect="1"/>
          </p:cNvPicPr>
          <p:nvPr/>
        </p:nvPicPr>
        <p:blipFill>
          <a:blip r:embed="rId4"/>
          <a:srcRect l="1342" b="17321"/>
          <a:stretch/>
        </p:blipFill>
        <p:spPr>
          <a:xfrm>
            <a:off x="7193365" y="488680"/>
            <a:ext cx="4791815" cy="1158376"/>
          </a:xfrm>
          <a:prstGeom prst="roundRect">
            <a:avLst>
              <a:gd name="adj" fmla="val 7621"/>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C6BBD6F-5863-E262-46EE-ACFC475872B5}"/>
              </a:ext>
            </a:extLst>
          </p:cNvPr>
          <p:cNvSpPr txBox="1"/>
          <p:nvPr/>
        </p:nvSpPr>
        <p:spPr>
          <a:xfrm>
            <a:off x="456444" y="2844224"/>
            <a:ext cx="3103877" cy="2554545"/>
          </a:xfrm>
          <a:prstGeom prst="rect">
            <a:avLst/>
          </a:prstGeom>
          <a:noFill/>
        </p:spPr>
        <p:txBody>
          <a:bodyPr wrap="square">
            <a:spAutoFit/>
          </a:bodyPr>
          <a:lstStyle/>
          <a:p>
            <a:pPr>
              <a:defRPr/>
            </a:pPr>
            <a:r>
              <a:rPr lang="en-US" sz="3200" spc="-50" dirty="0">
                <a:ln w="3175">
                  <a:noFill/>
                </a:ln>
                <a:solidFill>
                  <a:schemeClr val="tx1">
                    <a:lumMod val="95000"/>
                  </a:schemeClr>
                </a:solidFill>
                <a:latin typeface="Aptos SemiBold" panose="020B0004020202020204" pitchFamily="34" charset="0"/>
                <a:cs typeface="Segoe UI" pitchFamily="34" charset="0"/>
              </a:rPr>
              <a:t>Leverage the </a:t>
            </a:r>
            <a:br>
              <a:rPr lang="en-US" sz="3200" spc="-50" dirty="0">
                <a:ln w="3175">
                  <a:noFill/>
                </a:ln>
                <a:solidFill>
                  <a:schemeClr val="tx1">
                    <a:lumMod val="95000"/>
                  </a:schemeClr>
                </a:solidFill>
                <a:latin typeface="Aptos SemiBold" panose="020B0004020202020204" pitchFamily="34" charset="0"/>
                <a:cs typeface="Segoe UI" pitchFamily="34" charset="0"/>
              </a:rPr>
            </a:br>
            <a:r>
              <a:rPr lang="en-US" sz="3200" spc="-51" dirty="0">
                <a:ln w="3175">
                  <a:noFill/>
                </a:ln>
                <a:solidFill>
                  <a:srgbClr val="50DBEE"/>
                </a:solidFill>
                <a:latin typeface="Aptos SemiBold" panose="020B0004020202020204" pitchFamily="34" charset="0"/>
                <a:cs typeface="Segoe UI" pitchFamily="34" charset="0"/>
              </a:rPr>
              <a:t>Plan Complete </a:t>
            </a:r>
            <a:r>
              <a:rPr lang="en-US" sz="3200" spc="-50" dirty="0">
                <a:ln w="3175">
                  <a:noFill/>
                </a:ln>
                <a:solidFill>
                  <a:schemeClr val="tx1">
                    <a:lumMod val="95000"/>
                  </a:schemeClr>
                </a:solidFill>
                <a:latin typeface="Aptos SemiBold" panose="020B0004020202020204" pitchFamily="34" charset="0"/>
                <a:cs typeface="Segoe UI" pitchFamily="34" charset="0"/>
              </a:rPr>
              <a:t>trigger to redirect to </a:t>
            </a:r>
            <a:r>
              <a:rPr lang="en-US" sz="3200" spc="-51" dirty="0">
                <a:ln w="3175">
                  <a:noFill/>
                </a:ln>
                <a:solidFill>
                  <a:srgbClr val="50DBEE"/>
                </a:solidFill>
                <a:latin typeface="Aptos SemiBold" panose="020B0004020202020204" pitchFamily="34" charset="0"/>
                <a:cs typeface="Segoe UI" pitchFamily="34" charset="0"/>
              </a:rPr>
              <a:t>End of Conversation</a:t>
            </a:r>
            <a:r>
              <a:rPr lang="en-US" sz="3200" spc="-50" dirty="0">
                <a:ln w="3175">
                  <a:noFill/>
                </a:ln>
                <a:solidFill>
                  <a:schemeClr val="tx1">
                    <a:lumMod val="95000"/>
                  </a:schemeClr>
                </a:solidFill>
                <a:latin typeface="Aptos SemiBold" panose="020B0004020202020204" pitchFamily="34" charset="0"/>
                <a:cs typeface="Segoe UI" pitchFamily="34" charset="0"/>
              </a:rPr>
              <a:t>.</a:t>
            </a:r>
          </a:p>
        </p:txBody>
      </p:sp>
    </p:spTree>
    <p:extLst>
      <p:ext uri="{BB962C8B-B14F-4D97-AF65-F5344CB8AC3E}">
        <p14:creationId xmlns:p14="http://schemas.microsoft.com/office/powerpoint/2010/main" val="1476914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7C6EB-9071-A0E7-C049-453B30414B71}"/>
            </a:ext>
          </a:extLst>
        </p:cNvPr>
        <p:cNvGrpSpPr/>
        <p:nvPr/>
      </p:nvGrpSpPr>
      <p:grpSpPr>
        <a:xfrm>
          <a:off x="0" y="0"/>
          <a:ext cx="0" cy="0"/>
          <a:chOff x="0" y="0"/>
          <a:chExt cx="0" cy="0"/>
        </a:xfrm>
      </p:grpSpPr>
      <p:sp>
        <p:nvSpPr>
          <p:cNvPr id="6" name="Title 4">
            <a:extLst>
              <a:ext uri="{FF2B5EF4-FFF2-40B4-BE49-F238E27FC236}">
                <a16:creationId xmlns:a16="http://schemas.microsoft.com/office/drawing/2014/main" id="{0449ECE7-57FE-67E0-85ED-D6008967D8C3}"/>
              </a:ext>
            </a:extLst>
          </p:cNvPr>
          <p:cNvSpPr txBox="1">
            <a:spLocks/>
          </p:cNvSpPr>
          <p:nvPr/>
        </p:nvSpPr>
        <p:spPr>
          <a:xfrm>
            <a:off x="588262" y="457200"/>
            <a:ext cx="5892051" cy="246221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The </a:t>
            </a:r>
            <a:r>
              <a:rPr lang="en-US" sz="3200" spc="-51" dirty="0">
                <a:solidFill>
                  <a:srgbClr val="50DBEE"/>
                </a:solidFill>
                <a:latin typeface="Aptos SemiBold" panose="020B0004020202020204" pitchFamily="34" charset="0"/>
              </a:rPr>
              <a:t>End of Conversation </a:t>
            </a: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topic is </a:t>
            </a:r>
            <a:r>
              <a:rPr lang="en-US" sz="3200" spc="-51" dirty="0">
                <a:solidFill>
                  <a:srgbClr val="50DBEE"/>
                </a:solidFill>
                <a:latin typeface="Aptos SemiBold" panose="020B0004020202020204" pitchFamily="34" charset="0"/>
              </a:rPr>
              <a:t>customizable</a:t>
            </a: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a:t>
            </a:r>
            <a:b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br>
            <a:b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b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It doesn’t have to be ugly or complex for your users.</a:t>
            </a:r>
          </a:p>
        </p:txBody>
      </p:sp>
      <p:pic>
        <p:nvPicPr>
          <p:cNvPr id="7" name="Picture 6">
            <a:extLst>
              <a:ext uri="{FF2B5EF4-FFF2-40B4-BE49-F238E27FC236}">
                <a16:creationId xmlns:a16="http://schemas.microsoft.com/office/drawing/2014/main" id="{323EF099-7CAE-6144-C552-A3A485840481}"/>
              </a:ext>
            </a:extLst>
          </p:cNvPr>
          <p:cNvPicPr>
            <a:picLocks noChangeAspect="1"/>
          </p:cNvPicPr>
          <p:nvPr/>
        </p:nvPicPr>
        <p:blipFill>
          <a:blip r:embed="rId2"/>
          <a:stretch>
            <a:fillRect/>
          </a:stretch>
        </p:blipFill>
        <p:spPr>
          <a:xfrm>
            <a:off x="7341861" y="186266"/>
            <a:ext cx="4528504" cy="6485467"/>
          </a:xfrm>
          <a:prstGeom prst="roundRect">
            <a:avLst>
              <a:gd name="adj" fmla="val 3416"/>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956401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1BC2A9C-05BE-80DB-E061-1FE872693F56}"/>
              </a:ext>
            </a:extLst>
          </p:cNvPr>
          <p:cNvSpPr txBox="1">
            <a:spLocks/>
          </p:cNvSpPr>
          <p:nvPr/>
        </p:nvSpPr>
        <p:spPr>
          <a:xfrm>
            <a:off x="588262" y="457200"/>
            <a:ext cx="6676138"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You can go a long way with </a:t>
            </a:r>
            <a:r>
              <a:rPr lang="en-US" sz="3200" spc="-51" dirty="0">
                <a:solidFill>
                  <a:srgbClr val="50DBEE"/>
                </a:solidFill>
                <a:latin typeface="Aptos SemiBold" panose="020B0004020202020204" pitchFamily="34" charset="0"/>
              </a:rPr>
              <a:t>Adaptive Cards </a:t>
            </a: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and a </a:t>
            </a:r>
            <a:r>
              <a:rPr lang="en-US" sz="3200" spc="-51" dirty="0">
                <a:solidFill>
                  <a:srgbClr val="50DBEE"/>
                </a:solidFill>
                <a:latin typeface="Aptos SemiBold" panose="020B0004020202020204" pitchFamily="34" charset="0"/>
              </a:rPr>
              <a:t>good conversation design</a:t>
            </a:r>
            <a:r>
              <a:rPr kumimoji="0" lang="en-US" sz="3200" b="0" i="0" u="none" strike="noStrike" kern="1200" cap="none" spc="-50" normalizeH="0" baseline="0" noProof="0" dirty="0">
                <a:ln w="3175">
                  <a:noFill/>
                </a:ln>
                <a:solidFill>
                  <a:schemeClr val="tx1">
                    <a:lumMod val="95000"/>
                  </a:schemeClr>
                </a:solidFill>
                <a:effectLst/>
                <a:uLnTx/>
                <a:uFillTx/>
                <a:latin typeface="Aptos SemiBold" panose="020B0004020202020204" pitchFamily="34" charset="0"/>
              </a:rPr>
              <a:t>.</a:t>
            </a:r>
          </a:p>
        </p:txBody>
      </p:sp>
      <p:pic>
        <p:nvPicPr>
          <p:cNvPr id="5" name="Picture 4">
            <a:extLst>
              <a:ext uri="{FF2B5EF4-FFF2-40B4-BE49-F238E27FC236}">
                <a16:creationId xmlns:a16="http://schemas.microsoft.com/office/drawing/2014/main" id="{FB76CFEC-7399-C61F-7414-11BDF81964C3}"/>
              </a:ext>
            </a:extLst>
          </p:cNvPr>
          <p:cNvPicPr>
            <a:picLocks noChangeAspect="1"/>
          </p:cNvPicPr>
          <p:nvPr/>
        </p:nvPicPr>
        <p:blipFill>
          <a:blip r:embed="rId2"/>
          <a:stretch>
            <a:fillRect/>
          </a:stretch>
        </p:blipFill>
        <p:spPr>
          <a:xfrm>
            <a:off x="7425659" y="268048"/>
            <a:ext cx="4462521" cy="6321904"/>
          </a:xfrm>
          <a:prstGeom prst="roundRect">
            <a:avLst>
              <a:gd name="adj" fmla="val 5237"/>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05021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agent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the project and the business problems the agent is trying to solve</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p:txBody>
          <a:bodyPr vert="horz" wrap="square" lIns="90000" tIns="90000" rIns="90000" bIns="90000" rtlCol="0" anchor="t">
            <a:noAutofit/>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and what problem your agent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Knowing who your end-users are will also be useful to understand the agent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is the purpose and main features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Who are the end-users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defTabSz="932472" fontAlgn="base">
              <a:spcAft>
                <a:spcPts val="600"/>
              </a:spcAft>
            </a:pPr>
            <a:r>
              <a:rPr lang="en-US" sz="1400">
                <a:solidFill>
                  <a:srgbClr val="000000"/>
                </a:solidFill>
                <a:latin typeface="Aptos" panose="020B0004020202020204" pitchFamily="34" charset="0"/>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defTabSz="932472" fontAlgn="base">
              <a:spcAft>
                <a:spcPts val="600"/>
              </a:spcAft>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Employee agent </a:t>
            </a:r>
            <a:r>
              <a:rPr lang="en-US" sz="1400">
                <a:solidFill>
                  <a:srgbClr val="000000"/>
                </a:solidFill>
                <a:latin typeface="Aptos" panose="020B0004020202020204" pitchFamily="34" charset="0"/>
                <a:cs typeface="Segoe UI" pitchFamily="34" charset="0"/>
              </a:rPr>
              <a:t>is planned to be available to all 40k Contoso Corporation  employees in Microsoft Teams as an app and in the global internal portal as a chatbot.</a:t>
            </a:r>
          </a:p>
          <a:p>
            <a:pPr defTabSz="932472" fontAlgn="base">
              <a:spcAft>
                <a:spcPts val="600"/>
              </a:spcAft>
            </a:pPr>
            <a:r>
              <a:rPr lang="en-US" sz="1400">
                <a:solidFill>
                  <a:srgbClr val="000000"/>
                </a:solidFill>
                <a:latin typeface="Aptos" panose="020B0004020202020204" pitchFamily="34" charset="0"/>
                <a:cs typeface="Segoe UI" pitchFamily="34" charset="0"/>
              </a:rPr>
              <a:t>The agent is expected to leverage AI and existing knowledge sources to answer employee questions on HR, IT, Sales and Finance topics. Answers must be grounded and sourced in enterprise data locations (SharePoint, ServiceNow, Dynamics 365, SAP). </a:t>
            </a:r>
          </a:p>
          <a:p>
            <a:pPr defTabSz="932472" fontAlgn="base">
              <a:spcAft>
                <a:spcPts val="600"/>
              </a:spcAft>
            </a:pPr>
            <a:r>
              <a:rPr lang="en-US" sz="1400">
                <a:solidFill>
                  <a:srgbClr val="000000"/>
                </a:solidFill>
                <a:latin typeface="Aptos" panose="020B0004020202020204" pitchFamily="34" charset="0"/>
                <a:cs typeface="Segoe UI" pitchFamily="34" charset="0"/>
              </a:rPr>
              <a:t>Employees can also use the agent to perform common actions such as unlocking an account or booking meeting rooms.</a:t>
            </a:r>
          </a:p>
        </p:txBody>
      </p:sp>
    </p:spTree>
    <p:extLst>
      <p:ext uri="{BB962C8B-B14F-4D97-AF65-F5344CB8AC3E}">
        <p14:creationId xmlns:p14="http://schemas.microsoft.com/office/powerpoint/2010/main" val="112877843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solidFill>
                  <a:schemeClr val="accent2"/>
                </a:solidFill>
              </a:rPr>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75278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measure </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 agent</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performance metrics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single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conversation</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with an agent can generate one or multiple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100">
                <a:solidFill>
                  <a:srgbClr val="FFFFFF">
                    <a:lumMod val="95000"/>
                  </a:srgbClr>
                </a:solidFill>
                <a:latin typeface="Aptos" panose="020B0004020202020204" pitchFamily="34" charset="0"/>
                <a:cs typeface="+mn-cs"/>
              </a:rPr>
              <a:t>A conversation can have multiple sessions when a user has new questions after the End of Conversation topic is reached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 are either </a:t>
            </a:r>
            <a:r>
              <a:rPr lang="en-US" sz="1100" b="1">
                <a:solidFill>
                  <a:srgbClr val="FFFFFF">
                    <a:lumMod val="95000"/>
                  </a:srgbClr>
                </a:solidFill>
                <a:latin typeface="Aptos" panose="020B0004020202020204" pitchFamily="34" charset="0"/>
                <a:cs typeface="+mn-cs"/>
              </a:rPr>
              <a:t>Unengaged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or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Unengaged session’s outcome is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None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cs typeface="+mn-cs"/>
              </a:rPr>
              <a:t>A session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is engaged (1️⃣) by either triggering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custom topic</a:t>
            </a:r>
            <a:r>
              <a:rPr lang="en-US" sz="1100">
                <a:solidFill>
                  <a:srgbClr val="FFFFFF">
                    <a:lumMod val="95000"/>
                  </a:srgbClr>
                </a:solidFill>
                <a:latin typeface="Aptos" panose="020B0004020202020204" pitchFamily="34" charset="0"/>
                <a:cs typeface="+mn-cs"/>
              </a:rPr>
              <a:t>,</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Escalate</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r>
              <a:rPr lang="en-US" sz="1100" b="1">
                <a:solidFill>
                  <a:srgbClr val="FFFFFF">
                    <a:lumMod val="95000"/>
                  </a:srgbClr>
                </a:solidFill>
                <a:latin typeface="Aptos" panose="020B0004020202020204" pitchFamily="34" charset="0"/>
                <a:cs typeface="+mn-cs"/>
              </a:rPr>
              <a:t>Fallback</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or </a:t>
            </a:r>
            <a:r>
              <a:rPr lang="en-US" sz="1100" b="1">
                <a:solidFill>
                  <a:srgbClr val="FFFFFF">
                    <a:lumMod val="95000"/>
                  </a:srgbClr>
                </a:solidFill>
                <a:latin typeface="Aptos" panose="020B0004020202020204" pitchFamily="34" charset="0"/>
                <a:cs typeface="+mn-cs"/>
              </a:rPr>
              <a:t>Conversational Boosting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 sessions outcome can either be:</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Abandoned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Resolved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End of Conversation</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 (2️⃣)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so that the end-user can confirm their query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Confirmed Success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path displays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CSAT </a:t>
            </a:r>
            <a:r>
              <a:rPr lang="en-US" sz="1100" b="1">
                <a:solidFill>
                  <a:srgbClr val="FFFFFF">
                    <a:lumMod val="95000"/>
                  </a:srgbClr>
                </a:solidFill>
                <a:latin typeface="Aptos" panose="020B0004020202020204" pitchFamily="34" charset="0"/>
                <a:cs typeface="+mn-cs"/>
              </a:rPr>
              <a:t>survey </a:t>
            </a:r>
            <a:r>
              <a:rPr lang="en-US" sz="1100">
                <a:solidFill>
                  <a:srgbClr val="FFFFFF">
                    <a:lumMod val="95000"/>
                  </a:srgbClr>
                </a:solidFill>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0" i="0" u="none" strike="noStrike" kern="1200" cap="none" spc="0" normalizeH="0" baseline="0" noProof="0" err="1">
                <a:ln>
                  <a:noFill/>
                </a:ln>
                <a:solidFill>
                  <a:srgbClr val="FFFFFF">
                    <a:lumMod val="95000"/>
                  </a:srgbClr>
                </a:solidFill>
                <a:effectLst/>
                <a:uLnTx/>
                <a:uFillTx/>
                <a:latin typeface="Consolas" panose="020B0609020204030204" pitchFamily="49" charset="0"/>
                <a:cs typeface="+mn-cs"/>
              </a:rPr>
              <a:t>conversationOutcome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can also be set at the</a:t>
            </a:r>
            <a:r>
              <a:rPr lang="en-US" sz="1100">
                <a:solidFill>
                  <a:srgbClr val="FFFFFF">
                    <a:lumMod val="95000"/>
                  </a:srgbClr>
                </a:solidFill>
                <a:latin typeface="Aptos" panose="020B0004020202020204" pitchFamily="34" charset="0"/>
                <a:cs typeface="+mn-cs"/>
              </a:rPr>
              <a:t> node level in the YAML code editor view, but the End of Conversation topic must then be traversed to be taken into account.</a:t>
            </a:r>
            <a:endPar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3"/>
              </a:rPr>
              <a:t>Key concepts – Analytics</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Measuring agent engagement</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Measuring agent outcomes</a:t>
            </a:r>
            <a:endParaRPr lang="en-US" sz="1100">
              <a:solidFill>
                <a:srgbClr val="FFFFFF">
                  <a:lumMod val="95000"/>
                </a:srgbClr>
              </a:solidFill>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1" y="252099"/>
            <a:ext cx="2767060" cy="6333075"/>
            <a:chOff x="6405632" y="963188"/>
            <a:chExt cx="2456369" cy="5621986"/>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algn="l"/>
              <a:r>
                <a:rPr lang="en-US" sz="1600">
                  <a:solidFill>
                    <a:schemeClr val="bg2">
                      <a:lumMod val="95000"/>
                      <a:lumOff val="5000"/>
                    </a:schemeClr>
                  </a:solidFill>
                  <a:latin typeface="+mj-lt"/>
                </a:rPr>
                <a:t>1️⃣</a:t>
              </a:r>
            </a:p>
          </p:txBody>
        </p:sp>
        <p:sp>
          <p:nvSpPr>
            <p:cNvPr id="30" name="Rectangle: Rounded Corners 29">
              <a:extLst>
                <a:ext uri="{FF2B5EF4-FFF2-40B4-BE49-F238E27FC236}">
                  <a16:creationId xmlns:a16="http://schemas.microsoft.com/office/drawing/2014/main" id="{0915CDF5-6F3B-5A2F-C228-84FBC8276BFE}"/>
                </a:ext>
              </a:extLst>
            </p:cNvPr>
            <p:cNvSpPr/>
            <p:nvPr/>
          </p:nvSpPr>
          <p:spPr bwMode="auto">
            <a:xfrm>
              <a:off x="6414001" y="963188"/>
              <a:ext cx="2448000" cy="5621986"/>
            </a:xfrm>
            <a:prstGeom prst="roundRect">
              <a:avLst>
                <a:gd name="adj" fmla="val 0"/>
              </a:avLst>
            </a:prstGeom>
            <a:noFill/>
            <a:ln w="28575">
              <a:gradFill>
                <a:gsLst>
                  <a:gs pos="0">
                    <a:srgbClr val="0078D4"/>
                  </a:gs>
                  <a:gs pos="100000">
                    <a:srgbClr val="50E6FF"/>
                  </a:gs>
                </a:gsLst>
                <a:lin ang="18900000" scaled="0"/>
              </a:gra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a:buFont typeface="Arial" panose="020B0604020202020204" pitchFamily="34" charset="0"/>
              <a:buChar char="•"/>
            </a:pPr>
            <a:r>
              <a:rPr lang="en-US" sz="1400">
                <a:solidFill>
                  <a:schemeClr val="bg2"/>
                </a:solidFill>
                <a:cs typeface="Segoe UI"/>
              </a:rPr>
              <a:t>Every conversation path, including Generative Answers ones, end with the End of Conversation topic.</a:t>
            </a:r>
          </a:p>
          <a:p>
            <a:pPr marL="285750" indent="-198438">
              <a:buFont typeface="Arial" panose="020B0604020202020204" pitchFamily="34" charset="0"/>
              <a:buChar char="•"/>
            </a:pPr>
            <a:r>
              <a:rPr lang="en-US" sz="1400">
                <a:solidFill>
                  <a:schemeClr val="bg2"/>
                </a:solidFill>
                <a:cs typeface="Segoe UI"/>
              </a:rPr>
              <a:t>End of Conversation topic is customized to make the resolution validation as simple as possible for the end-user.</a:t>
            </a:r>
          </a:p>
          <a:p>
            <a:pPr marL="285750" indent="-198438">
              <a:buFont typeface="Arial" panose="020B0604020202020204" pitchFamily="34" charset="0"/>
              <a:buChar char="•"/>
            </a:pPr>
            <a:r>
              <a:rPr lang="en-US" sz="1400">
                <a:solidFill>
                  <a:schemeClr val="bg2"/>
                </a:solidFill>
                <a:cs typeface="Segoe UI"/>
              </a:rPr>
              <a:t>Conversation outcomes are also set at specific node levels (in the YAML).</a:t>
            </a:r>
          </a:p>
          <a:p>
            <a:pPr marL="285750" indent="-198438">
              <a:buFont typeface="Arial" panose="020B0604020202020204" pitchFamily="34" charset="0"/>
              <a:buChar char="•"/>
            </a:pPr>
            <a:endParaRPr lang="en-US" sz="1400">
              <a:solidFill>
                <a:schemeClr val="bg2"/>
              </a:solidFill>
              <a:cs typeface="Segoe UI"/>
            </a:endParaRPr>
          </a:p>
          <a:p>
            <a:endParaRPr lang="en-US" sz="1400">
              <a:solidFill>
                <a:schemeClr val="bg2"/>
              </a:solidFill>
            </a:endParaRPr>
          </a:p>
          <a:p>
            <a:endParaRPr lang="en-US" sz="1400"/>
          </a:p>
        </p:txBody>
      </p:sp>
    </p:spTree>
    <p:extLst>
      <p:ext uri="{BB962C8B-B14F-4D97-AF65-F5344CB8AC3E}">
        <p14:creationId xmlns:p14="http://schemas.microsoft.com/office/powerpoint/2010/main" val="200403199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agent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59093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Copilot Studio provides comprehensive out-of-the-box analytics that allow customers to understand an agent's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Performance and usage.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Customer satisfaction.</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Session information.</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Topic usage.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Top knowledge 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Share analytics with non-makers or users.</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Report on conversation transcripts data for a period longer than the default last 90 days.</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Design a report not covered by out-of-the-box analytics.</a:t>
            </a:r>
            <a:endParaRPr lang="en-US" sz="1700" dirty="0">
              <a:solidFill>
                <a:srgbClr val="FFFFFF">
                  <a:lumMod val="95000"/>
                </a:srgbClr>
              </a:solidFill>
            </a:endParaRPr>
          </a:p>
          <a:p>
            <a:pPr defTabSz="914367">
              <a:buSzTx/>
              <a:defRPr/>
            </a:pPr>
            <a:endPar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endParaRPr>
          </a:p>
          <a:p>
            <a:pPr defTabSz="914367">
              <a:buSzTx/>
              <a:defRPr/>
            </a:pPr>
            <a:r>
              <a:rPr lang="en-US" b="1" dirty="0">
                <a:solidFill>
                  <a:srgbClr val="FFFFFF">
                    <a:lumMod val="95000"/>
                  </a:srgbClr>
                </a:solidFill>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Custom analytics strategy</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Copilot Studio Kit </a:t>
            </a:r>
            <a:r>
              <a:rPr lang="en-US" sz="1200" dirty="0">
                <a:solidFill>
                  <a:srgbClr val="FFFFFF">
                    <a:lumMod val="95000"/>
                  </a:srgbClr>
                </a:solidFill>
                <a:latin typeface="Aptos" panose="020B0004020202020204" pitchFamily="34" charset="0"/>
              </a:rPr>
              <a:t>to ease the creation of custom analytics dashboards</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369718283"/>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Initially, only a few set of KPIs will be defined for the agent success, essentially the engagement rate, resolution rate and the defection rate.</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1, assess the native dashboards, even though they’re limited to 90-day of data.</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2, develop a Power BI report consuming the agent and Conversation Transcript data directly from Dataverse. This will also be the opportunity to enrich agent data with other business metrics such as sales or website traffic.</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agent’s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Optimizing the agent deflection rate is one of the top focus areas for organizations to achieve their business goals around ROI and CSAT, and to improve the agent's overall performance. There are major indicators in Copilot Studio that help improve agent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 metrics continue to evolve, there are several things you can do as an agent builder to improve the deflection rate of your agent.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Deflection optimization</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7244034"/>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Detail your strategy to regularly improve your agent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Monthly review of the agent performance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Deflection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Resolution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Engagement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with low resolution</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Unrecognized utterances</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Analysis per channel</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This review helps prioritize the backlog of agent updates. For example, unrecognized utterances are used to either train existing topic or create new topic where there is demand.</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F58-5D88-5198-31B4-DD9916692427}"/>
              </a:ext>
            </a:extLst>
          </p:cNvPr>
          <p:cNvSpPr>
            <a:spLocks noGrp="1"/>
          </p:cNvSpPr>
          <p:nvPr>
            <p:ph type="title"/>
          </p:nvPr>
        </p:nvSpPr>
        <p:spPr>
          <a:xfrm>
            <a:off x="585217" y="2309812"/>
            <a:ext cx="3182027" cy="1107996"/>
          </a:xfrm>
        </p:spPr>
        <p:txBody>
          <a:bodyPr/>
          <a:lstStyle/>
          <a:p>
            <a:r>
              <a:rPr lang="en-US">
                <a:solidFill>
                  <a:schemeClr val="accent2"/>
                </a:solidFill>
              </a:rPr>
              <a:t>Gaps &amp; top requests</a:t>
            </a:r>
          </a:p>
        </p:txBody>
      </p:sp>
      <p:sp>
        <p:nvSpPr>
          <p:cNvPr id="3" name="Text Placeholder 2">
            <a:extLst>
              <a:ext uri="{FF2B5EF4-FFF2-40B4-BE49-F238E27FC236}">
                <a16:creationId xmlns:a16="http://schemas.microsoft.com/office/drawing/2014/main" id="{12FE072A-FD0F-AA19-FC74-BC7F6FFFC4B0}"/>
              </a:ext>
            </a:extLst>
          </p:cNvPr>
          <p:cNvSpPr>
            <a:spLocks noGrp="1"/>
          </p:cNvSpPr>
          <p:nvPr>
            <p:ph type="body" sz="quarter" idx="11"/>
          </p:nvPr>
        </p:nvSpPr>
        <p:spPr>
          <a:xfrm>
            <a:off x="4356100" y="2309814"/>
            <a:ext cx="7253288" cy="1024896"/>
          </a:xfrm>
        </p:spPr>
        <p:txBody>
          <a:bodyPr/>
          <a:lstStyle/>
          <a:p>
            <a:pPr>
              <a:spcBef>
                <a:spcPts val="600"/>
              </a:spcBef>
            </a:pPr>
            <a:r>
              <a:rPr lang="en-US"/>
              <a:t>Gaps </a:t>
            </a:r>
          </a:p>
          <a:p>
            <a:pPr>
              <a:spcBef>
                <a:spcPts val="600"/>
              </a:spcBef>
            </a:pPr>
            <a:r>
              <a:rPr lang="en-US"/>
              <a:t>Top requests</a:t>
            </a:r>
          </a:p>
        </p:txBody>
      </p:sp>
    </p:spTree>
    <p:extLst>
      <p:ext uri="{BB962C8B-B14F-4D97-AF65-F5344CB8AC3E}">
        <p14:creationId xmlns:p14="http://schemas.microsoft.com/office/powerpoint/2010/main" val="3137727299"/>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Gaps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main feature gaps you have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090202339"/>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flagging gaps and submitting feature requests.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Detailing</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the business impacts for your organization helps build a business case for them.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No native first-party IVR without Dynamics 365 Omnichannel Voice</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integration with WhatsApp</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Pro-code is required for a SharePoint integration with single sign-on support.</a:t>
            </a:r>
          </a:p>
        </p:txBody>
      </p:sp>
    </p:spTree>
    <p:extLst>
      <p:ext uri="{BB962C8B-B14F-4D97-AF65-F5344CB8AC3E}">
        <p14:creationId xmlns:p14="http://schemas.microsoft.com/office/powerpoint/2010/main" val="265514275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Top requests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top gaps, feature requests, and priorities?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75374327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2361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submitting feature requests and detailing the business impact they have for your organization by using the link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a:t>
            </a:r>
            <a:r>
              <a:rPr kumimoji="0" lang="en-US" sz="1200" b="0" i="0" u="none" strike="noStrike" kern="1200" cap="none" spc="0" normalizeH="0" baseline="0" err="1">
                <a:ln>
                  <a:noFill/>
                </a:ln>
                <a:solidFill>
                  <a:srgbClr val="FFFFFF">
                    <a:lumMod val="95000"/>
                  </a:srgbClr>
                </a:solidFill>
                <a:effectLst/>
                <a:uLnTx/>
                <a:uFillTx/>
                <a:latin typeface="Aptos" panose="020B0004020202020204" pitchFamily="34" charset="0"/>
                <a:hlinkClick r:id="rId3"/>
              </a:rPr>
              <a:t>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native file upload support by end-users to upload pictures that are then analyzed with OCR.</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support for right-to-left languages Arabic and Hebrew.</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Ability to disable adaptive card buttons once they have been actioned.</a:t>
            </a:r>
          </a:p>
        </p:txBody>
      </p:sp>
    </p:spTree>
    <p:extLst>
      <p:ext uri="{BB962C8B-B14F-4D97-AF65-F5344CB8AC3E}">
        <p14:creationId xmlns:p14="http://schemas.microsoft.com/office/powerpoint/2010/main" val="325234512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a:solidFill>
                  <a:schemeClr val="accent2"/>
                </a:solidFill>
              </a:rPr>
              <a:t>Dynamics 365 Omnichannel for Customer Service</a:t>
            </a:r>
            <a:br>
              <a:rPr lang="en-US">
                <a:solidFill>
                  <a:schemeClr val="accent2"/>
                </a:solidFill>
              </a:rPr>
            </a:br>
            <a:r>
              <a:rPr lang="en-US" i="1">
                <a:solidFill>
                  <a:schemeClr val="tx2">
                    <a:lumMod val="25000"/>
                  </a:schemeClr>
                </a:solidFill>
                <a:latin typeface="Aptos" panose="020B0004020202020204" pitchFamily="34" charset="0"/>
              </a:rPr>
              <a:t>(optional)</a:t>
            </a:r>
            <a:br>
              <a:rPr lang="en-US">
                <a:solidFill>
                  <a:schemeClr val="tx2">
                    <a:lumMod val="75000"/>
                  </a:schemeClr>
                </a:solidFill>
                <a:latin typeface="+mn-lt"/>
              </a:rPr>
            </a:br>
            <a:br>
              <a:rPr lang="en-US">
                <a:solidFill>
                  <a:schemeClr val="tx2">
                    <a:lumMod val="75000"/>
                  </a:schemeClr>
                </a:solidFill>
                <a:latin typeface="+mn-lt"/>
              </a:rPr>
            </a:b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r>
              <a:rPr lang="en-US" sz="1400">
                <a:latin typeface="Aptos" panose="020B0004020202020204" pitchFamily="34" charset="0"/>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agent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Omnichannel Live Chat Widget SDK</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55108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making sure the first message is fast?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 of the LCW v2 configured with the brand theme.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Many context variables, including web page, user ID, locale, etc. must be passed from the website to the chat widget.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Widget and first message should load in less than 5 seconds.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agent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what data you wish the Dynamics 365 Omnichannel agent to receive from the agent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agent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950387960"/>
              </p:ext>
            </p:extLst>
          </p:nvPr>
        </p:nvGraphicFramePr>
        <p:xfrm>
          <a:off x="360516" y="1638709"/>
          <a:ext cx="8334350" cy="489154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what the waiting experience for a handover to Dynamics 365 looks like and any limitations of the default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Standard behavior will be maintained to escalate.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Over the voice channel, DTMF key 0 will escalate to a live agent.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agent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Unified routing is critical because within Dynamics 365 Omnichannel this is how an agent,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01974040"/>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the routing experience when an agent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You may have a blueprint where the agent is escalated but re-directed to another agent, for example in another language. How are you differentiating this routing (e.g., conditions) managing those variables, and also managing a true escalate to human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OneNoteFluid_FileOrder xmlns="0d3a6c83-94cb-4384-9083-9197032d111d" xsi:nil="true"/>
    <SharedWithUsers xmlns="56246f71-ff4b-4421-99f7-608963c392b7">
      <UserInfo>
        <DisplayName>Akansha Gawade</DisplayName>
        <AccountId>109</AccountId>
        <AccountType/>
      </UserInfo>
      <UserInfo>
        <DisplayName>Peyton Fraser</DisplayName>
        <AccountId>369</AccountId>
        <AccountType/>
      </UserInfo>
      <UserInfo>
        <DisplayName>Yabin Liu</DisplayName>
        <AccountId>370</AccountId>
        <AccountType/>
      </UserInfo>
      <UserInfo>
        <DisplayName>Peter Swimm</DisplayName>
        <AccountId>35</AccountId>
        <AccountType/>
      </UserInfo>
      <UserInfo>
        <DisplayName>Pawan Taparia</DisplayName>
        <AccountId>118</AccountId>
        <AccountType/>
      </UserInfo>
      <UserInfo>
        <DisplayName>Henry Jammes</DisplayName>
        <AccountId>9</AccountId>
        <AccountType/>
      </UserInfo>
      <UserInfo>
        <DisplayName>JB Chong</DisplayName>
        <AccountId>421</AccountId>
        <AccountType/>
      </UserInfo>
      <UserInfo>
        <DisplayName>Johan De Weerdt</DisplayName>
        <AccountId>475</AccountId>
        <AccountType/>
      </UserInfo>
      <UserInfo>
        <DisplayName>Luigi Delwiche</DisplayName>
        <AccountId>476</AccountId>
        <AccountType/>
      </UserInfo>
      <UserInfo>
        <DisplayName>Dries Vanderhaeghen</DisplayName>
        <AccountId>477</AccountId>
        <AccountType/>
      </UserInfo>
      <UserInfo>
        <DisplayName>Juan Lage</DisplayName>
        <AccountId>478</AccountId>
        <AccountType/>
      </UserInfo>
      <UserInfo>
        <DisplayName>Dirk Caals</DisplayName>
        <AccountId>479</AccountId>
        <AccountType/>
      </UserInfo>
      <UserInfo>
        <DisplayName>Roman Bulanenko</DisplayName>
        <AccountId>321</AccountId>
        <AccountType/>
      </UserInfo>
      <UserInfo>
        <DisplayName>Bob Koviak</DisplayName>
        <AccountId>537</AccountId>
        <AccountType/>
      </UserInfo>
      <UserInfo>
        <DisplayName>Ilya Fainberg</DisplayName>
        <AccountId>115</AccountId>
        <AccountType/>
      </UserInfo>
      <UserInfo>
        <DisplayName>Ian Jensen</DisplayName>
        <AccountId>575</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738BBC4-F477-4F4C-9558-6AD7C8D4C716}">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www.w3.org/XML/1998/namespace"/>
    <ds:schemaRef ds:uri="http://schemas.microsoft.com/office/infopath/2007/PartnerControls"/>
    <ds:schemaRef ds:uri="56246f71-ff4b-4421-99f7-608963c392b7"/>
    <ds:schemaRef ds:uri="http://purl.org/dc/terms/"/>
    <ds:schemaRef ds:uri="http://schemas.microsoft.com/office/2006/documentManagement/types"/>
    <ds:schemaRef ds:uri="http://purl.org/dc/elements/1.1/"/>
    <ds:schemaRef ds:uri="0d3a6c83-94cb-4384-9083-9197032d111d"/>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521</TotalTime>
  <Words>20849</Words>
  <Application>Microsoft Office PowerPoint</Application>
  <PresentationFormat>Widescreen</PresentationFormat>
  <Paragraphs>2575</Paragraphs>
  <Slides>102</Slides>
  <Notes>80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102</vt:i4>
      </vt:variant>
    </vt:vector>
  </HeadingPairs>
  <TitlesOfParts>
    <vt:vector size="117" baseType="lpstr">
      <vt:lpstr>Aptos</vt:lpstr>
      <vt:lpstr>Aptos Black</vt:lpstr>
      <vt:lpstr>Aptos SemiBold</vt:lpstr>
      <vt:lpstr>Aptos_MSFontService</vt:lpstr>
      <vt:lpstr>Arial</vt:lpstr>
      <vt:lpstr>Bierstadt</vt:lpstr>
      <vt:lpstr>Calibri</vt:lpstr>
      <vt:lpstr>Consolas</vt:lpstr>
      <vt:lpstr>Courier New</vt:lpstr>
      <vt:lpstr>Segoe UI</vt:lpstr>
      <vt:lpstr>Segoe UI Semibold</vt:lpstr>
      <vt:lpstr>segoe ui semilight</vt:lpstr>
      <vt:lpstr>Wingdings</vt:lpstr>
      <vt:lpstr>Power Virtual Agents Template Black</vt:lpstr>
      <vt:lpstr>1_Power Virtual Agents Template Black</vt:lpstr>
      <vt:lpstr>Implementation Guide</vt:lpstr>
      <vt:lpstr>PowerPoint Presentation</vt:lpstr>
      <vt:lpstr>Typical Success by Design engagement lifecycle</vt:lpstr>
      <vt:lpstr>Implementation Guide</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Language understanding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Channels, clients, and hand off </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Application Insights example</vt:lpstr>
      <vt:lpstr>PowerPoint Presentation</vt:lpstr>
      <vt:lpstr>PowerPoint Presentation</vt:lpstr>
      <vt:lpstr>Application Lifecycle Management</vt:lpstr>
      <vt:lpstr>PowerPoint Presentation</vt:lpstr>
      <vt:lpstr>PowerPoint Presentation</vt:lpstr>
      <vt:lpstr>PowerPoint Presentation</vt:lpstr>
      <vt:lpstr>PowerPoint Presentation</vt:lpstr>
      <vt:lpstr>PowerPoint Presentation</vt:lpstr>
      <vt:lpstr>PowerPoint Presentation</vt:lpstr>
      <vt:lpstr>Analytics  &amp;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Gaps &amp; top requests</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Studio - Implementation Review</dc:title>
  <dc:subject>&lt;Event name&gt;</dc:subject>
  <dc:creator>Henry.Jammes@microsoft.com</dc:creator>
  <cp:keywords/>
  <dc:description/>
  <cp:lastModifiedBy>Henry Jammes</cp:lastModifiedBy>
  <cp:revision>1</cp:revision>
  <dcterms:created xsi:type="dcterms:W3CDTF">2020-09-02T05:19:15Z</dcterms:created>
  <dcterms:modified xsi:type="dcterms:W3CDTF">2025-01-21T02:38:37Z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0x010100F4585467BF057D40BA8D5098FA618F49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